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EB091-53A2-47E1-806E-2E86B361D3C9}" v="4" dt="2023-02-06T16:36:12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von Pfetten" userId="a995c4d9-8abf-42a1-b090-d75592b68ac7" providerId="ADAL" clId="{01EEB091-53A2-47E1-806E-2E86B361D3C9}"/>
    <pc:docChg chg="undo custSel addSld delSld modSld sldOrd">
      <pc:chgData name="Elena von Pfetten" userId="a995c4d9-8abf-42a1-b090-d75592b68ac7" providerId="ADAL" clId="{01EEB091-53A2-47E1-806E-2E86B361D3C9}" dt="2023-02-06T16:37:11.688" v="517" actId="1076"/>
      <pc:docMkLst>
        <pc:docMk/>
      </pc:docMkLst>
      <pc:sldChg chg="addSp modSp mod">
        <pc:chgData name="Elena von Pfetten" userId="a995c4d9-8abf-42a1-b090-d75592b68ac7" providerId="ADAL" clId="{01EEB091-53A2-47E1-806E-2E86B361D3C9}" dt="2023-02-06T16:35:48.179" v="492" actId="1076"/>
        <pc:sldMkLst>
          <pc:docMk/>
          <pc:sldMk cId="2467456548" sldId="256"/>
        </pc:sldMkLst>
        <pc:spChg chg="mod">
          <ac:chgData name="Elena von Pfetten" userId="a995c4d9-8abf-42a1-b090-d75592b68ac7" providerId="ADAL" clId="{01EEB091-53A2-47E1-806E-2E86B361D3C9}" dt="2023-02-06T16:35:37.729" v="488" actId="14100"/>
          <ac:spMkLst>
            <pc:docMk/>
            <pc:sldMk cId="2467456548" sldId="256"/>
            <ac:spMk id="6" creationId="{4965CA3A-B640-9E59-FA10-D29F6D64F240}"/>
          </ac:spMkLst>
        </pc:spChg>
        <pc:spChg chg="mod">
          <ac:chgData name="Elena von Pfetten" userId="a995c4d9-8abf-42a1-b090-d75592b68ac7" providerId="ADAL" clId="{01EEB091-53A2-47E1-806E-2E86B361D3C9}" dt="2023-02-06T16:35:37.729" v="488" actId="14100"/>
          <ac:spMkLst>
            <pc:docMk/>
            <pc:sldMk cId="2467456548" sldId="256"/>
            <ac:spMk id="7" creationId="{C20883F7-0EC5-8D73-080B-2E03F85D909A}"/>
          </ac:spMkLst>
        </pc:spChg>
        <pc:spChg chg="mod">
          <ac:chgData name="Elena von Pfetten" userId="a995c4d9-8abf-42a1-b090-d75592b68ac7" providerId="ADAL" clId="{01EEB091-53A2-47E1-806E-2E86B361D3C9}" dt="2023-02-06T16:01:43.467" v="1" actId="1076"/>
          <ac:spMkLst>
            <pc:docMk/>
            <pc:sldMk cId="2467456548" sldId="256"/>
            <ac:spMk id="11" creationId="{5A00B5D0-6B70-B986-1BEB-D5D281AC3015}"/>
          </ac:spMkLst>
        </pc:spChg>
        <pc:spChg chg="mod">
          <ac:chgData name="Elena von Pfetten" userId="a995c4d9-8abf-42a1-b090-d75592b68ac7" providerId="ADAL" clId="{01EEB091-53A2-47E1-806E-2E86B361D3C9}" dt="2023-02-06T16:01:47.547" v="2" actId="1076"/>
          <ac:spMkLst>
            <pc:docMk/>
            <pc:sldMk cId="2467456548" sldId="256"/>
            <ac:spMk id="13" creationId="{14EC992C-6868-6D1F-39C2-F2F4E6DABD24}"/>
          </ac:spMkLst>
        </pc:spChg>
        <pc:spChg chg="mod">
          <ac:chgData name="Elena von Pfetten" userId="a995c4d9-8abf-42a1-b090-d75592b68ac7" providerId="ADAL" clId="{01EEB091-53A2-47E1-806E-2E86B361D3C9}" dt="2023-02-06T16:35:40.179" v="489" actId="1076"/>
          <ac:spMkLst>
            <pc:docMk/>
            <pc:sldMk cId="2467456548" sldId="256"/>
            <ac:spMk id="17" creationId="{6F4DA252-B514-7137-D673-DCFD016CC76D}"/>
          </ac:spMkLst>
        </pc:spChg>
        <pc:spChg chg="mod">
          <ac:chgData name="Elena von Pfetten" userId="a995c4d9-8abf-42a1-b090-d75592b68ac7" providerId="ADAL" clId="{01EEB091-53A2-47E1-806E-2E86B361D3C9}" dt="2023-02-06T16:03:09.229" v="69" actId="20577"/>
          <ac:spMkLst>
            <pc:docMk/>
            <pc:sldMk cId="2467456548" sldId="256"/>
            <ac:spMk id="36" creationId="{C267A104-0EDC-94E3-F4A2-36A7D2C0F1F1}"/>
          </ac:spMkLst>
        </pc:spChg>
        <pc:spChg chg="mod">
          <ac:chgData name="Elena von Pfetten" userId="a995c4d9-8abf-42a1-b090-d75592b68ac7" providerId="ADAL" clId="{01EEB091-53A2-47E1-806E-2E86B361D3C9}" dt="2023-02-06T16:35:48.179" v="492" actId="1076"/>
          <ac:spMkLst>
            <pc:docMk/>
            <pc:sldMk cId="2467456548" sldId="256"/>
            <ac:spMk id="39" creationId="{EF21FC68-26E7-5BE6-DB8C-B131F1CD21C1}"/>
          </ac:spMkLst>
        </pc:spChg>
        <pc:picChg chg="add mod ord modCrop">
          <ac:chgData name="Elena von Pfetten" userId="a995c4d9-8abf-42a1-b090-d75592b68ac7" providerId="ADAL" clId="{01EEB091-53A2-47E1-806E-2E86B361D3C9}" dt="2023-02-06T16:35:37.729" v="488" actId="14100"/>
          <ac:picMkLst>
            <pc:docMk/>
            <pc:sldMk cId="2467456548" sldId="256"/>
            <ac:picMk id="3" creationId="{035B0C4E-B2FB-E2C2-9076-1B48C5FF5E1F}"/>
          </ac:picMkLst>
        </pc:picChg>
        <pc:picChg chg="mod ord">
          <ac:chgData name="Elena von Pfetten" userId="a995c4d9-8abf-42a1-b090-d75592b68ac7" providerId="ADAL" clId="{01EEB091-53A2-47E1-806E-2E86B361D3C9}" dt="2023-02-06T16:28:16.595" v="265" actId="1036"/>
          <ac:picMkLst>
            <pc:docMk/>
            <pc:sldMk cId="2467456548" sldId="256"/>
            <ac:picMk id="9" creationId="{5F279E7D-DE2B-AD14-8927-5BEAA4D050D2}"/>
          </ac:picMkLst>
        </pc:picChg>
      </pc:sldChg>
      <pc:sldChg chg="add del">
        <pc:chgData name="Elena von Pfetten" userId="a995c4d9-8abf-42a1-b090-d75592b68ac7" providerId="ADAL" clId="{01EEB091-53A2-47E1-806E-2E86B361D3C9}" dt="2023-02-06T16:28:28.173" v="269" actId="47"/>
        <pc:sldMkLst>
          <pc:docMk/>
          <pc:sldMk cId="1114364061" sldId="257"/>
        </pc:sldMkLst>
      </pc:sldChg>
      <pc:sldChg chg="del">
        <pc:chgData name="Elena von Pfetten" userId="a995c4d9-8abf-42a1-b090-d75592b68ac7" providerId="ADAL" clId="{01EEB091-53A2-47E1-806E-2E86B361D3C9}" dt="2023-02-06T16:23:23.395" v="149" actId="47"/>
        <pc:sldMkLst>
          <pc:docMk/>
          <pc:sldMk cId="4092749122" sldId="257"/>
        </pc:sldMkLst>
      </pc:sldChg>
      <pc:sldChg chg="addSp delSp modSp add mod ord">
        <pc:chgData name="Elena von Pfetten" userId="a995c4d9-8abf-42a1-b090-d75592b68ac7" providerId="ADAL" clId="{01EEB091-53A2-47E1-806E-2E86B361D3C9}" dt="2023-02-06T16:37:11.688" v="517" actId="1076"/>
        <pc:sldMkLst>
          <pc:docMk/>
          <pc:sldMk cId="1125679855" sldId="258"/>
        </pc:sldMkLst>
        <pc:spChg chg="add mod">
          <ac:chgData name="Elena von Pfetten" userId="a995c4d9-8abf-42a1-b090-d75592b68ac7" providerId="ADAL" clId="{01EEB091-53A2-47E1-806E-2E86B361D3C9}" dt="2023-02-06T16:29:25.394" v="278" actId="1076"/>
          <ac:spMkLst>
            <pc:docMk/>
            <pc:sldMk cId="1125679855" sldId="258"/>
            <ac:spMk id="4" creationId="{A3B9A771-753D-E9B8-DCC1-448F02695124}"/>
          </ac:spMkLst>
        </pc:spChg>
        <pc:spChg chg="del mod">
          <ac:chgData name="Elena von Pfetten" userId="a995c4d9-8abf-42a1-b090-d75592b68ac7" providerId="ADAL" clId="{01EEB091-53A2-47E1-806E-2E86B361D3C9}" dt="2023-02-06T16:36:11.522" v="497" actId="478"/>
          <ac:spMkLst>
            <pc:docMk/>
            <pc:sldMk cId="1125679855" sldId="258"/>
            <ac:spMk id="6" creationId="{4965CA3A-B640-9E59-FA10-D29F6D64F240}"/>
          </ac:spMkLst>
        </pc:spChg>
        <pc:spChg chg="mod">
          <ac:chgData name="Elena von Pfetten" userId="a995c4d9-8abf-42a1-b090-d75592b68ac7" providerId="ADAL" clId="{01EEB091-53A2-47E1-806E-2E86B361D3C9}" dt="2023-02-06T16:36:29.638" v="503" actId="1076"/>
          <ac:spMkLst>
            <pc:docMk/>
            <pc:sldMk cId="1125679855" sldId="258"/>
            <ac:spMk id="7" creationId="{C20883F7-0EC5-8D73-080B-2E03F85D909A}"/>
          </ac:spMkLst>
        </pc:spChg>
        <pc:spChg chg="add del mod">
          <ac:chgData name="Elena von Pfetten" userId="a995c4d9-8abf-42a1-b090-d75592b68ac7" providerId="ADAL" clId="{01EEB091-53A2-47E1-806E-2E86B361D3C9}" dt="2023-02-06T16:34:58.045" v="480"/>
          <ac:spMkLst>
            <pc:docMk/>
            <pc:sldMk cId="1125679855" sldId="258"/>
            <ac:spMk id="8" creationId="{B948BAEC-A16F-BBAA-5A77-772477E584BF}"/>
          </ac:spMkLst>
        </pc:spChg>
        <pc:spChg chg="add del mod">
          <ac:chgData name="Elena von Pfetten" userId="a995c4d9-8abf-42a1-b090-d75592b68ac7" providerId="ADAL" clId="{01EEB091-53A2-47E1-806E-2E86B361D3C9}" dt="2023-02-06T16:34:58.045" v="480"/>
          <ac:spMkLst>
            <pc:docMk/>
            <pc:sldMk cId="1125679855" sldId="258"/>
            <ac:spMk id="10" creationId="{A45A600A-9CA7-9CF7-3743-9D79DF1EB51A}"/>
          </ac:spMkLst>
        </pc:spChg>
        <pc:spChg chg="mod">
          <ac:chgData name="Elena von Pfetten" userId="a995c4d9-8abf-42a1-b090-d75592b68ac7" providerId="ADAL" clId="{01EEB091-53A2-47E1-806E-2E86B361D3C9}" dt="2023-02-06T16:23:59.492" v="195" actId="20577"/>
          <ac:spMkLst>
            <pc:docMk/>
            <pc:sldMk cId="1125679855" sldId="258"/>
            <ac:spMk id="11" creationId="{5A00B5D0-6B70-B986-1BEB-D5D281AC3015}"/>
          </ac:spMkLst>
        </pc:spChg>
        <pc:spChg chg="add del mod">
          <ac:chgData name="Elena von Pfetten" userId="a995c4d9-8abf-42a1-b090-d75592b68ac7" providerId="ADAL" clId="{01EEB091-53A2-47E1-806E-2E86B361D3C9}" dt="2023-02-06T16:34:58.045" v="480"/>
          <ac:spMkLst>
            <pc:docMk/>
            <pc:sldMk cId="1125679855" sldId="258"/>
            <ac:spMk id="12" creationId="{6C932911-54F8-1383-135F-3C1E3B556C8F}"/>
          </ac:spMkLst>
        </pc:spChg>
        <pc:spChg chg="mod">
          <ac:chgData name="Elena von Pfetten" userId="a995c4d9-8abf-42a1-b090-d75592b68ac7" providerId="ADAL" clId="{01EEB091-53A2-47E1-806E-2E86B361D3C9}" dt="2023-02-06T16:29:44.452" v="285" actId="14100"/>
          <ac:spMkLst>
            <pc:docMk/>
            <pc:sldMk cId="1125679855" sldId="258"/>
            <ac:spMk id="13" creationId="{14EC992C-6868-6D1F-39C2-F2F4E6DABD24}"/>
          </ac:spMkLst>
        </pc:spChg>
        <pc:spChg chg="add mod">
          <ac:chgData name="Elena von Pfetten" userId="a995c4d9-8abf-42a1-b090-d75592b68ac7" providerId="ADAL" clId="{01EEB091-53A2-47E1-806E-2E86B361D3C9}" dt="2023-02-06T16:36:29.638" v="503" actId="1076"/>
          <ac:spMkLst>
            <pc:docMk/>
            <pc:sldMk cId="1125679855" sldId="258"/>
            <ac:spMk id="16" creationId="{CA51B2D2-CFEA-6D07-35C2-96ED8A38B5B5}"/>
          </ac:spMkLst>
        </pc:spChg>
        <pc:spChg chg="mod">
          <ac:chgData name="Elena von Pfetten" userId="a995c4d9-8abf-42a1-b090-d75592b68ac7" providerId="ADAL" clId="{01EEB091-53A2-47E1-806E-2E86B361D3C9}" dt="2023-02-06T16:36:32.819" v="504" actId="1076"/>
          <ac:spMkLst>
            <pc:docMk/>
            <pc:sldMk cId="1125679855" sldId="258"/>
            <ac:spMk id="17" creationId="{6F4DA252-B514-7137-D673-DCFD016CC76D}"/>
          </ac:spMkLst>
        </pc:spChg>
        <pc:spChg chg="add mod">
          <ac:chgData name="Elena von Pfetten" userId="a995c4d9-8abf-42a1-b090-d75592b68ac7" providerId="ADAL" clId="{01EEB091-53A2-47E1-806E-2E86B361D3C9}" dt="2023-02-06T16:36:29.638" v="503" actId="1076"/>
          <ac:spMkLst>
            <pc:docMk/>
            <pc:sldMk cId="1125679855" sldId="258"/>
            <ac:spMk id="18" creationId="{EB2701CB-06AB-93B5-A061-BB7A7BB5B0D3}"/>
          </ac:spMkLst>
        </pc:spChg>
        <pc:spChg chg="add del mod">
          <ac:chgData name="Elena von Pfetten" userId="a995c4d9-8abf-42a1-b090-d75592b68ac7" providerId="ADAL" clId="{01EEB091-53A2-47E1-806E-2E86B361D3C9}" dt="2023-02-06T16:36:44.108" v="507" actId="478"/>
          <ac:spMkLst>
            <pc:docMk/>
            <pc:sldMk cId="1125679855" sldId="258"/>
            <ac:spMk id="19" creationId="{870B378E-D31C-EB97-212C-1D24CD0D791B}"/>
          </ac:spMkLst>
        </pc:spChg>
        <pc:spChg chg="mod">
          <ac:chgData name="Elena von Pfetten" userId="a995c4d9-8abf-42a1-b090-d75592b68ac7" providerId="ADAL" clId="{01EEB091-53A2-47E1-806E-2E86B361D3C9}" dt="2023-02-06T16:28:22.021" v="267" actId="1035"/>
          <ac:spMkLst>
            <pc:docMk/>
            <pc:sldMk cId="1125679855" sldId="258"/>
            <ac:spMk id="36" creationId="{C267A104-0EDC-94E3-F4A2-36A7D2C0F1F1}"/>
          </ac:spMkLst>
        </pc:spChg>
        <pc:spChg chg="mod ord">
          <ac:chgData name="Elena von Pfetten" userId="a995c4d9-8abf-42a1-b090-d75592b68ac7" providerId="ADAL" clId="{01EEB091-53A2-47E1-806E-2E86B361D3C9}" dt="2023-02-06T16:37:11.688" v="517" actId="1076"/>
          <ac:spMkLst>
            <pc:docMk/>
            <pc:sldMk cId="1125679855" sldId="258"/>
            <ac:spMk id="39" creationId="{EF21FC68-26E7-5BE6-DB8C-B131F1CD21C1}"/>
          </ac:spMkLst>
        </pc:spChg>
        <pc:picChg chg="del mod">
          <ac:chgData name="Elena von Pfetten" userId="a995c4d9-8abf-42a1-b090-d75592b68ac7" providerId="ADAL" clId="{01EEB091-53A2-47E1-806E-2E86B361D3C9}" dt="2023-02-06T16:36:10.987" v="495" actId="478"/>
          <ac:picMkLst>
            <pc:docMk/>
            <pc:sldMk cId="1125679855" sldId="258"/>
            <ac:picMk id="3" creationId="{035B0C4E-B2FB-E2C2-9076-1B48C5FF5E1F}"/>
          </ac:picMkLst>
        </pc:picChg>
        <pc:picChg chg="add del mod">
          <ac:chgData name="Elena von Pfetten" userId="a995c4d9-8abf-42a1-b090-d75592b68ac7" providerId="ADAL" clId="{01EEB091-53A2-47E1-806E-2E86B361D3C9}" dt="2023-02-06T16:34:58.045" v="480"/>
          <ac:picMkLst>
            <pc:docMk/>
            <pc:sldMk cId="1125679855" sldId="258"/>
            <ac:picMk id="5" creationId="{94C9AF94-7CBC-284C-F1D4-862AD105DD20}"/>
          </ac:picMkLst>
        </pc:picChg>
        <pc:picChg chg="mod">
          <ac:chgData name="Elena von Pfetten" userId="a995c4d9-8abf-42a1-b090-d75592b68ac7" providerId="ADAL" clId="{01EEB091-53A2-47E1-806E-2E86B361D3C9}" dt="2023-02-06T16:28:24.126" v="268" actId="1035"/>
          <ac:picMkLst>
            <pc:docMk/>
            <pc:sldMk cId="1125679855" sldId="258"/>
            <ac:picMk id="9" creationId="{5F279E7D-DE2B-AD14-8927-5BEAA4D050D2}"/>
          </ac:picMkLst>
        </pc:picChg>
        <pc:picChg chg="add mod">
          <ac:chgData name="Elena von Pfetten" userId="a995c4d9-8abf-42a1-b090-d75592b68ac7" providerId="ADAL" clId="{01EEB091-53A2-47E1-806E-2E86B361D3C9}" dt="2023-02-06T16:36:41.037" v="506" actId="1076"/>
          <ac:picMkLst>
            <pc:docMk/>
            <pc:sldMk cId="1125679855" sldId="258"/>
            <ac:picMk id="15" creationId="{604D5B72-7F93-336A-26E8-1A677372BCBC}"/>
          </ac:picMkLst>
        </pc:picChg>
      </pc:sldChg>
      <pc:sldChg chg="del">
        <pc:chgData name="Elena von Pfetten" userId="a995c4d9-8abf-42a1-b090-d75592b68ac7" providerId="ADAL" clId="{01EEB091-53A2-47E1-806E-2E86B361D3C9}" dt="2023-02-06T16:23:24.187" v="150" actId="47"/>
        <pc:sldMkLst>
          <pc:docMk/>
          <pc:sldMk cId="3950012376" sldId="258"/>
        </pc:sldMkLst>
      </pc:sldChg>
      <pc:sldChg chg="modSp add mod">
        <pc:chgData name="Elena von Pfetten" userId="a995c4d9-8abf-42a1-b090-d75592b68ac7" providerId="ADAL" clId="{01EEB091-53A2-47E1-806E-2E86B361D3C9}" dt="2023-02-06T16:34:03.316" v="474" actId="122"/>
        <pc:sldMkLst>
          <pc:docMk/>
          <pc:sldMk cId="1107359944" sldId="259"/>
        </pc:sldMkLst>
        <pc:spChg chg="mod">
          <ac:chgData name="Elena von Pfetten" userId="a995c4d9-8abf-42a1-b090-d75592b68ac7" providerId="ADAL" clId="{01EEB091-53A2-47E1-806E-2E86B361D3C9}" dt="2023-02-06T16:31:38.905" v="425" actId="20577"/>
          <ac:spMkLst>
            <pc:docMk/>
            <pc:sldMk cId="1107359944" sldId="259"/>
            <ac:spMk id="4" creationId="{A3B9A771-753D-E9B8-DCC1-448F02695124}"/>
          </ac:spMkLst>
        </pc:spChg>
        <pc:spChg chg="mod">
          <ac:chgData name="Elena von Pfetten" userId="a995c4d9-8abf-42a1-b090-d75592b68ac7" providerId="ADAL" clId="{01EEB091-53A2-47E1-806E-2E86B361D3C9}" dt="2023-02-06T16:32:43.433" v="456" actId="14100"/>
          <ac:spMkLst>
            <pc:docMk/>
            <pc:sldMk cId="1107359944" sldId="259"/>
            <ac:spMk id="6" creationId="{4965CA3A-B640-9E59-FA10-D29F6D64F240}"/>
          </ac:spMkLst>
        </pc:spChg>
        <pc:spChg chg="mod">
          <ac:chgData name="Elena von Pfetten" userId="a995c4d9-8abf-42a1-b090-d75592b68ac7" providerId="ADAL" clId="{01EEB091-53A2-47E1-806E-2E86B361D3C9}" dt="2023-02-06T16:32:43.433" v="456" actId="14100"/>
          <ac:spMkLst>
            <pc:docMk/>
            <pc:sldMk cId="1107359944" sldId="259"/>
            <ac:spMk id="7" creationId="{C20883F7-0EC5-8D73-080B-2E03F85D909A}"/>
          </ac:spMkLst>
        </pc:spChg>
        <pc:spChg chg="mod">
          <ac:chgData name="Elena von Pfetten" userId="a995c4d9-8abf-42a1-b090-d75592b68ac7" providerId="ADAL" clId="{01EEB091-53A2-47E1-806E-2E86B361D3C9}" dt="2023-02-06T16:30:05.209" v="314" actId="20577"/>
          <ac:spMkLst>
            <pc:docMk/>
            <pc:sldMk cId="1107359944" sldId="259"/>
            <ac:spMk id="11" creationId="{5A00B5D0-6B70-B986-1BEB-D5D281AC3015}"/>
          </ac:spMkLst>
        </pc:spChg>
        <pc:spChg chg="mod">
          <ac:chgData name="Elena von Pfetten" userId="a995c4d9-8abf-42a1-b090-d75592b68ac7" providerId="ADAL" clId="{01EEB091-53A2-47E1-806E-2E86B361D3C9}" dt="2023-02-06T16:33:49.437" v="470" actId="6549"/>
          <ac:spMkLst>
            <pc:docMk/>
            <pc:sldMk cId="1107359944" sldId="259"/>
            <ac:spMk id="13" creationId="{14EC992C-6868-6D1F-39C2-F2F4E6DABD24}"/>
          </ac:spMkLst>
        </pc:spChg>
        <pc:spChg chg="mod">
          <ac:chgData name="Elena von Pfetten" userId="a995c4d9-8abf-42a1-b090-d75592b68ac7" providerId="ADAL" clId="{01EEB091-53A2-47E1-806E-2E86B361D3C9}" dt="2023-02-06T16:32:22.532" v="435" actId="1076"/>
          <ac:spMkLst>
            <pc:docMk/>
            <pc:sldMk cId="1107359944" sldId="259"/>
            <ac:spMk id="17" creationId="{6F4DA252-B514-7137-D673-DCFD016CC76D}"/>
          </ac:spMkLst>
        </pc:spChg>
        <pc:spChg chg="mod">
          <ac:chgData name="Elena von Pfetten" userId="a995c4d9-8abf-42a1-b090-d75592b68ac7" providerId="ADAL" clId="{01EEB091-53A2-47E1-806E-2E86B361D3C9}" dt="2023-02-06T16:31:18.618" v="369" actId="20577"/>
          <ac:spMkLst>
            <pc:docMk/>
            <pc:sldMk cId="1107359944" sldId="259"/>
            <ac:spMk id="36" creationId="{C267A104-0EDC-94E3-F4A2-36A7D2C0F1F1}"/>
          </ac:spMkLst>
        </pc:spChg>
        <pc:spChg chg="mod">
          <ac:chgData name="Elena von Pfetten" userId="a995c4d9-8abf-42a1-b090-d75592b68ac7" providerId="ADAL" clId="{01EEB091-53A2-47E1-806E-2E86B361D3C9}" dt="2023-02-06T16:34:03.316" v="474" actId="122"/>
          <ac:spMkLst>
            <pc:docMk/>
            <pc:sldMk cId="1107359944" sldId="259"/>
            <ac:spMk id="39" creationId="{EF21FC68-26E7-5BE6-DB8C-B131F1CD21C1}"/>
          </ac:spMkLst>
        </pc:spChg>
        <pc:picChg chg="mod">
          <ac:chgData name="Elena von Pfetten" userId="a995c4d9-8abf-42a1-b090-d75592b68ac7" providerId="ADAL" clId="{01EEB091-53A2-47E1-806E-2E86B361D3C9}" dt="2023-02-06T16:32:43.433" v="456" actId="14100"/>
          <ac:picMkLst>
            <pc:docMk/>
            <pc:sldMk cId="1107359944" sldId="259"/>
            <ac:picMk id="3" creationId="{035B0C4E-B2FB-E2C2-9076-1B48C5FF5E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3B63A-B28D-0FF8-8B8C-E606E1CB9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DFD4DC-28E5-B5A6-8ABA-3528E52CE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464A67-6AFC-F7F4-3DCE-ECEDE5BE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2EDF1-4E5A-F59E-00A9-E636CD39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9AA4B2-A185-0743-CEF2-91036B92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3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ED9E7-6E29-D1B5-2A0A-EDE80ED7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C18EF2-5696-7A2A-FB26-9FF0846C6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BE9D1F-6186-7271-2DB8-385EBEBE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5A9E05-49E7-DA84-123B-6C44E087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44610-5404-4C91-22A8-C5CAFCE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184905-EA30-6516-7566-10C15D4C0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99B442-986B-6E69-B65B-9629FFB24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1EE875-9403-340A-1104-0362D5DC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0001CB-FEE4-3964-3A50-F39F9CA2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4CF24-ADE9-E65B-3CAF-17FC95C2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99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F89EC-E953-DFF9-A5DB-53CECD16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620B7B-BC0E-9B6F-A325-5A56A8BF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75288-2217-D246-F3B5-B5C28E8D5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A92B18-F870-D846-8517-D163ABD4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077A2-7FC2-FEA4-31DE-93E4BA90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779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AC812-F3A6-2C6E-67F0-4DC7C30F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89A9B7-AD48-1447-D4D6-868C8714C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604F09-E824-58A2-5364-F4868600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3F934E-3D1E-7739-3F2A-30F0D52A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C457A8-419B-DE79-DC1B-DD00AFA9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626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E8512-4DC5-409D-FE34-DD197D34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51B4B-4AAC-3C80-4C2C-93CFC1A1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3C0CDB-401A-70A3-9C3E-9136A1988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9A6B1F-F4C8-BF98-BFD0-C0D36BEF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A5B371-C690-5D78-101B-C773E602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2534EE-5B15-F70E-D7EA-96680451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87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508D9-46E6-1CF1-E02B-DFAEAA80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7F3447-28CA-B4B5-394C-ACD41284D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105692-B129-175B-22A9-901C87CAD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7EEFE8-96DE-6C61-0732-5A9E8B685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368419-F9EC-AF9C-BA66-D4D6CC02F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7612747-9341-7C69-4F0F-319E66BA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2A52A5-562F-A20B-16A8-D4134F27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099FAB-166B-26DB-3CC9-7EBEF337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945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A064C-8282-F02D-966B-22DD84EEA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A3E960-36BB-3DC4-4444-E1C58CF8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9719C9-2BDD-A23F-6E22-E5DC6839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506689-AB30-6AB6-B1D9-4104D447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3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9F196F-7F25-F5B9-070E-F7F3CB4A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F01CD0-9754-4864-CE00-AF992F32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734AF6-70E8-62CE-978C-E338E74B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108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972A1-341C-9083-B366-CDCEEF7E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B2273A-5212-8C4F-0BA3-6F083344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CD0CE8-372C-41F0-B8B2-BE8B9E0B0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F2C608-7EC6-A35E-76DA-E5370022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998056-1AF4-893E-B401-F27F52AB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DB413A-8191-47D0-F188-B07E9806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44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566BF-3F1E-932E-A2F6-18300EE2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E815F4-A877-7ABC-68A8-B50CD4D4C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725BBA-94E3-8B39-4C4F-ECB308677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3A86BF-7477-3B79-396C-0D5312B5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E56E72-66D8-C627-B1A3-2F2E81EA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6A4FE9-E5D7-148C-B911-DFE020DD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793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29620E-FB1A-AF6F-9D1B-6C8773B7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EC4BFA-302B-6DD6-B4BF-376792D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193975-95AE-E19E-F703-CFA361503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C88B46-09BA-4A48-527F-1AB00CBB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9861E7-C638-96DC-624E-5BC6856D4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F279E7D-DE2B-AD14-8927-5BEAA4D050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96" b="1"/>
          <a:stretch/>
        </p:blipFill>
        <p:spPr>
          <a:xfrm>
            <a:off x="20" y="2552"/>
            <a:ext cx="12191980" cy="6856718"/>
          </a:xfrm>
          <a:prstGeom prst="rect">
            <a:avLst/>
          </a:prstGeom>
        </p:spPr>
      </p:pic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198C552B-981E-BD1E-88D7-4B7CDA6A26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" t="382" r="64167" b="65208"/>
          <a:stretch/>
        </p:blipFill>
        <p:spPr>
          <a:xfrm>
            <a:off x="7889831" y="2120417"/>
            <a:ext cx="2176537" cy="2879769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03AC0868-0E5F-78AF-114F-2034E44D52B1}"/>
              </a:ext>
            </a:extLst>
          </p:cNvPr>
          <p:cNvSpPr/>
          <p:nvPr/>
        </p:nvSpPr>
        <p:spPr>
          <a:xfrm>
            <a:off x="9651374" y="2518806"/>
            <a:ext cx="2045817" cy="204581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F14E54A-DBF6-097C-6A9F-FD616C057D68}"/>
              </a:ext>
            </a:extLst>
          </p:cNvPr>
          <p:cNvSpPr/>
          <p:nvPr/>
        </p:nvSpPr>
        <p:spPr>
          <a:xfrm>
            <a:off x="9713166" y="2592915"/>
            <a:ext cx="1907719" cy="1907719"/>
          </a:xfrm>
          <a:prstGeom prst="ellipse">
            <a:avLst/>
          </a:prstGeom>
          <a:noFill/>
          <a:ln>
            <a:solidFill>
              <a:srgbClr val="A40B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A00B5D0-6B70-B986-1BEB-D5D281AC3015}"/>
              </a:ext>
            </a:extLst>
          </p:cNvPr>
          <p:cNvSpPr txBox="1"/>
          <p:nvPr/>
        </p:nvSpPr>
        <p:spPr>
          <a:xfrm>
            <a:off x="723900" y="214488"/>
            <a:ext cx="1125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600" b="1" dirty="0">
                <a:solidFill>
                  <a:srgbClr val="FFFFFF"/>
                </a:solidFill>
                <a:latin typeface="Flama Medium" panose="02000000000000000000" pitchFamily="50" charset="0"/>
              </a:rPr>
              <a:t>«Einer für alle, alle für einen»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4EC992C-6868-6D1F-39C2-F2F4E6DABD24}"/>
              </a:ext>
            </a:extLst>
          </p:cNvPr>
          <p:cNvSpPr txBox="1"/>
          <p:nvPr/>
        </p:nvSpPr>
        <p:spPr>
          <a:xfrm>
            <a:off x="723900" y="1298284"/>
            <a:ext cx="1125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>
                <a:solidFill>
                  <a:srgbClr val="FFFFFF"/>
                </a:solidFill>
                <a:latin typeface="Flame medium"/>
              </a:rPr>
              <a:t>Festschrift zum 200-Jahr-Jubiläum des Schweizer Schiesssportverbands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F4DA252-B514-7137-D673-DCFD016CC76D}"/>
              </a:ext>
            </a:extLst>
          </p:cNvPr>
          <p:cNvSpPr txBox="1"/>
          <p:nvPr/>
        </p:nvSpPr>
        <p:spPr>
          <a:xfrm>
            <a:off x="722376" y="3900469"/>
            <a:ext cx="7018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Geschichte des wichtigsten Vereins des 19. und 20. Jahrhunderts </a:t>
            </a:r>
          </a:p>
          <a:p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Von der Gründung des SSV 1824 bis heute </a:t>
            </a:r>
          </a:p>
          <a:p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Hintergründe über den Bezug des Schützenwesens zur Politik </a:t>
            </a:r>
          </a:p>
          <a:p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860 Seiten mit Vorwort von Bundesrätin Viola </a:t>
            </a:r>
            <a:r>
              <a:rPr lang="de-CH" b="1" dirty="0" err="1">
                <a:solidFill>
                  <a:srgbClr val="FFFFFF"/>
                </a:solidFill>
                <a:latin typeface="Flama Medium" panose="02000000000000000000" pitchFamily="50" charset="0"/>
              </a:rPr>
              <a:t>Amherd</a:t>
            </a:r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 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4B7C628-AD24-4D64-84C3-5CD234F483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862" y="5288927"/>
            <a:ext cx="2143927" cy="1522718"/>
          </a:xfrm>
          <a:prstGeom prst="rect">
            <a:avLst/>
          </a:prstGeom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C267A104-0EDC-94E3-F4A2-36A7D2C0F1F1}"/>
              </a:ext>
            </a:extLst>
          </p:cNvPr>
          <p:cNvSpPr txBox="1"/>
          <p:nvPr/>
        </p:nvSpPr>
        <p:spPr>
          <a:xfrm>
            <a:off x="646176" y="5780742"/>
            <a:ext cx="1041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i="0" u="none" strike="noStrike" baseline="0" dirty="0">
                <a:solidFill>
                  <a:srgbClr val="FFFFFF"/>
                </a:solidFill>
                <a:latin typeface="Flama"/>
              </a:rPr>
              <a:t>Hier bestellen:</a:t>
            </a:r>
            <a:endParaRPr lang="de-CH" sz="2400" b="0" i="0" u="none" strike="noStrike" baseline="0" dirty="0">
              <a:solidFill>
                <a:srgbClr val="FFFFFF"/>
              </a:solidFill>
              <a:latin typeface="Flama"/>
            </a:endParaRPr>
          </a:p>
          <a:p>
            <a:r>
              <a:rPr lang="de-CH" sz="2400" b="1" i="0" u="none" strike="noStrike" baseline="0" dirty="0">
                <a:solidFill>
                  <a:srgbClr val="EB9E8C"/>
                </a:solidFill>
                <a:latin typeface="Flama"/>
              </a:rPr>
              <a:t>shop.swissshooting.ch</a:t>
            </a:r>
            <a:endParaRPr lang="de-CH" sz="2400" dirty="0">
              <a:latin typeface="Flama Medium" panose="02000000000000000000" pitchFamily="50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F21FC68-26E7-5BE6-DB8C-B131F1CD21C1}"/>
              </a:ext>
            </a:extLst>
          </p:cNvPr>
          <p:cNvSpPr txBox="1"/>
          <p:nvPr/>
        </p:nvSpPr>
        <p:spPr>
          <a:xfrm>
            <a:off x="9651374" y="3085376"/>
            <a:ext cx="2073813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CH" b="0" i="0" u="none" strike="noStrike" baseline="0" dirty="0">
                <a:latin typeface="Flama"/>
              </a:rPr>
              <a:t> </a:t>
            </a:r>
            <a:r>
              <a:rPr lang="de-CH" sz="3200" b="1" baseline="30000" dirty="0">
                <a:solidFill>
                  <a:srgbClr val="A20B27"/>
                </a:solidFill>
                <a:latin typeface="Flama Medium" panose="02000000000000000000"/>
              </a:rPr>
              <a:t>Jetzt kaufen! </a:t>
            </a:r>
            <a:endParaRPr lang="de-CH" sz="2400" b="1" i="0" u="none" strike="noStrike" baseline="30000" dirty="0">
              <a:solidFill>
                <a:srgbClr val="A20B27"/>
              </a:solidFill>
              <a:latin typeface="Flama Medium" panose="02000000000000000000"/>
            </a:endParaRPr>
          </a:p>
          <a:p>
            <a:pPr algn="ctr"/>
            <a:r>
              <a:rPr lang="de-CH" sz="1400" b="1" i="0" u="none" strike="noStrike" baseline="0" dirty="0">
                <a:latin typeface="Flama Medium" panose="02000000000000000000"/>
              </a:rPr>
              <a:t> </a:t>
            </a:r>
            <a:r>
              <a:rPr lang="de-CH" sz="4000" b="1" baseline="30000" dirty="0">
                <a:solidFill>
                  <a:srgbClr val="D73533"/>
                </a:solidFill>
                <a:latin typeface="Flama Medium" panose="02000000000000000000"/>
              </a:rPr>
              <a:t>CHF 69.- </a:t>
            </a:r>
          </a:p>
          <a:p>
            <a:pPr algn="ctr"/>
            <a:r>
              <a:rPr lang="de-CH" sz="2400" b="1" baseline="30000" dirty="0">
                <a:solidFill>
                  <a:srgbClr val="D73533"/>
                </a:solidFill>
                <a:latin typeface="Flama Medium" panose="02000000000000000000"/>
              </a:rPr>
              <a:t>im SSV-Webshop</a:t>
            </a:r>
            <a:endParaRPr lang="de-CH" sz="2400" b="1" i="0" u="none" strike="noStrike" baseline="30000" dirty="0">
              <a:solidFill>
                <a:srgbClr val="D73533"/>
              </a:solidFill>
              <a:latin typeface="Flama Medium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46745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Flama</vt:lpstr>
      <vt:lpstr>Flama Medium</vt:lpstr>
      <vt:lpstr>Flame medium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Elena von Pfetten</dc:creator>
  <cp:lastModifiedBy>Markus Roth</cp:lastModifiedBy>
  <cp:revision>6</cp:revision>
  <dcterms:created xsi:type="dcterms:W3CDTF">2023-02-03T15:05:52Z</dcterms:created>
  <dcterms:modified xsi:type="dcterms:W3CDTF">2023-02-07T20:17:04Z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8e4f95-c86a-4355-b3fc-c1c18fb739fa_Enabled">
    <vt:lpwstr>true</vt:lpwstr>
  </property>
  <property fmtid="{D5CDD505-2E9C-101B-9397-08002B2CF9AE}" pid="3" name="MSIP_Label_8e8e4f95-c86a-4355-b3fc-c1c18fb739fa_SetDate">
    <vt:lpwstr>2023-02-03T16:14:58Z</vt:lpwstr>
  </property>
  <property fmtid="{D5CDD505-2E9C-101B-9397-08002B2CF9AE}" pid="4" name="MSIP_Label_8e8e4f95-c86a-4355-b3fc-c1c18fb739fa_Method">
    <vt:lpwstr>Standard</vt:lpwstr>
  </property>
  <property fmtid="{D5CDD505-2E9C-101B-9397-08002B2CF9AE}" pid="5" name="MSIP_Label_8e8e4f95-c86a-4355-b3fc-c1c18fb739fa_Name">
    <vt:lpwstr>External.Public</vt:lpwstr>
  </property>
  <property fmtid="{D5CDD505-2E9C-101B-9397-08002B2CF9AE}" pid="6" name="MSIP_Label_8e8e4f95-c86a-4355-b3fc-c1c18fb739fa_SiteId">
    <vt:lpwstr>f2fa7496-3af7-42c7-a036-5169143b03b0</vt:lpwstr>
  </property>
  <property fmtid="{D5CDD505-2E9C-101B-9397-08002B2CF9AE}" pid="7" name="MSIP_Label_8e8e4f95-c86a-4355-b3fc-c1c18fb739fa_ActionId">
    <vt:lpwstr>5ffd2c47-614d-4a0d-b041-b63a09f2fcb2</vt:lpwstr>
  </property>
  <property fmtid="{D5CDD505-2E9C-101B-9397-08002B2CF9AE}" pid="8" name="MSIP_Label_8e8e4f95-c86a-4355-b3fc-c1c18fb739fa_ContentBits">
    <vt:lpwstr>0</vt:lpwstr>
  </property>
</Properties>
</file>