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0B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83B63A-B28D-0FF8-8B8C-E606E1CB96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DDFD4DC-28E5-B5A6-8ABA-3528E52CEA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464A67-6AFC-F7F4-3DCE-ECEDE5BE7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F22EDF1-4E5A-F59E-00A9-E636CD39E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9AA4B2-A185-0743-CEF2-91036B928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231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EED9E7-6E29-D1B5-2A0A-EDE80ED7A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FC18EF2-5696-7A2A-FB26-9FF0846C68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BE9D1F-6186-7271-2DB8-385EBEBE7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5A9E05-49E7-DA84-123B-6C44E0872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A44610-5404-4C91-22A8-C5CAFCECC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091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B184905-EA30-6516-7566-10C15D4C00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E99B442-986B-6E69-B65B-9629FFB24F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1EE875-9403-340A-1104-0362D5DC1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0001CB-FEE4-3964-3A50-F39F9CA29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44CF24-ADE9-E65B-3CAF-17FC95C2B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9985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EF89EC-E953-DFF9-A5DB-53CECD16A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620B7B-BC0E-9B6F-A325-5A56A8BF9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6E75288-2217-D246-F3B5-B5C28E8D5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A92B18-F870-D846-8517-D163ABD4E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2E077A2-7FC2-FEA4-31DE-93E4BA905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77795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2AC812-F3A6-2C6E-67F0-4DC7C30FD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C89A9B7-AD48-1447-D4D6-868C8714C9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604F09-E824-58A2-5364-F48686006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3F934E-3D1E-7739-3F2A-30F0D52A4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C457A8-419B-DE79-DC1B-DD00AFA9A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66269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3E8512-4DC5-409D-FE34-DD197D34E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851B4B-4AAC-3C80-4C2C-93CFC1A1D4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C3C0CDB-401A-70A3-9C3E-9136A1988E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F9A6B1F-F4C8-BF98-BFD0-C0D36BEFB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DA5B371-C690-5D78-101B-C773E6029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B2534EE-5B15-F70E-D7EA-966804518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28753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E508D9-46E6-1CF1-E02B-DFAEAA802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57F3447-28CA-B4B5-394C-ACD41284D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D105692-B129-175B-22A9-901C87CAD1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F7EEFE8-96DE-6C61-0732-5A9E8B6854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C368419-F9EC-AF9C-BA66-D4D6CC02F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7612747-9341-7C69-4F0F-319E66BA7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72A52A5-562F-A20B-16A8-D4134F276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4099FAB-166B-26DB-3CC9-7EBEF3371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09452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EA064C-8282-F02D-966B-22DD84EEA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8A3E960-36BB-3DC4-4444-E1C58CF87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79719C9-2BDD-A23F-6E22-E5DC6839B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0506689-AB30-6AB6-B1D9-4104D447C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35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D9F196F-7F25-F5B9-070E-F7F3CB4AE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1F01CD0-9754-4864-CE00-AF992F326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7734AF6-70E8-62CE-978C-E338E74B1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91084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7972A1-341C-9083-B366-CDCEEF7E8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B2273A-5212-8C4F-0BA3-6F0833449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2CD0CE8-372C-41F0-B8B2-BE8B9E0B08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DF2C608-7EC6-A35E-76DA-E53700227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2998056-1AF4-893E-B401-F27F52ABF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FDB413A-8191-47D0-F188-B07E98060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4436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5566BF-3F1E-932E-A2F6-18300EE2B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AE815F4-A877-7ABC-68A8-B50CD4D4C5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3725BBA-94E3-8B39-4C4F-ECB308677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F3A86BF-7477-3B79-396C-0D5312B5C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5E56E72-66D8-C627-B1A3-2F2E81EA3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C6A4FE9-E5D7-148C-B911-DFE020DD9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07933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B29620E-FB1A-AF6F-9D1B-6C8773B7B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EEC4BFA-302B-6DD6-B4BF-376792D86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9193975-95AE-E19E-F703-CFA361503C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A42A9-4842-450B-A049-78058C772E8C}" type="datetimeFigureOut">
              <a:rPr lang="de-CH" smtClean="0"/>
              <a:t>07.02.2023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C88B46-09BA-4A48-527F-1AB00CBB3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9861E7-C638-96DC-624E-5BC6856D4E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03BA7-0ED7-46DD-8B37-2006EB3B9E3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97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5F279E7D-DE2B-AD14-8927-5BEAA4D050D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96" b="1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6" name="Ellipse 5">
            <a:extLst>
              <a:ext uri="{FF2B5EF4-FFF2-40B4-BE49-F238E27FC236}">
                <a16:creationId xmlns:a16="http://schemas.microsoft.com/office/drawing/2014/main" id="{4965CA3A-B640-9E59-FA10-D29F6D64F240}"/>
              </a:ext>
            </a:extLst>
          </p:cNvPr>
          <p:cNvSpPr/>
          <p:nvPr/>
        </p:nvSpPr>
        <p:spPr>
          <a:xfrm>
            <a:off x="6925836" y="2406142"/>
            <a:ext cx="2657025" cy="265702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C20883F7-0EC5-8D73-080B-2E03F85D909A}"/>
              </a:ext>
            </a:extLst>
          </p:cNvPr>
          <p:cNvSpPr/>
          <p:nvPr/>
        </p:nvSpPr>
        <p:spPr>
          <a:xfrm>
            <a:off x="7025222" y="2503065"/>
            <a:ext cx="2477668" cy="2477668"/>
          </a:xfrm>
          <a:prstGeom prst="ellipse">
            <a:avLst/>
          </a:prstGeom>
          <a:noFill/>
          <a:ln>
            <a:solidFill>
              <a:srgbClr val="A40B2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5A00B5D0-6B70-B986-1BEB-D5D281AC3015}"/>
              </a:ext>
            </a:extLst>
          </p:cNvPr>
          <p:cNvSpPr txBox="1"/>
          <p:nvPr/>
        </p:nvSpPr>
        <p:spPr>
          <a:xfrm>
            <a:off x="723900" y="104577"/>
            <a:ext cx="11252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de-DE" sz="8000" b="1" dirty="0">
                <a:solidFill>
                  <a:srgbClr val="FFFFFF"/>
                </a:solidFill>
                <a:latin typeface="Flama Medium" panose="02000000000000000000" pitchFamily="50" charset="0"/>
              </a:rPr>
              <a:t>Hier trifft die Schweiz</a:t>
            </a:r>
            <a:endParaRPr lang="de-CH" sz="8000" b="1" dirty="0">
              <a:solidFill>
                <a:srgbClr val="FFFFFF"/>
              </a:solidFill>
              <a:latin typeface="Flama Medium" panose="02000000000000000000" pitchFamily="50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4EC992C-6868-6D1F-39C2-F2F4E6DABD24}"/>
              </a:ext>
            </a:extLst>
          </p:cNvPr>
          <p:cNvSpPr txBox="1"/>
          <p:nvPr/>
        </p:nvSpPr>
        <p:spPr>
          <a:xfrm>
            <a:off x="723900" y="1323320"/>
            <a:ext cx="1125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de-CH" sz="3200" b="1" dirty="0">
                <a:solidFill>
                  <a:srgbClr val="FFFFFF"/>
                </a:solidFill>
                <a:latin typeface="Flame medium"/>
              </a:rPr>
              <a:t>Grosses 200-Jahr-Jubiläumsfest Schweizer Schiesssportverband 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294D9715-083F-B1D5-EDB8-32855EAFF371}"/>
              </a:ext>
            </a:extLst>
          </p:cNvPr>
          <p:cNvSpPr txBox="1"/>
          <p:nvPr/>
        </p:nvSpPr>
        <p:spPr>
          <a:xfrm>
            <a:off x="722376" y="2026052"/>
            <a:ext cx="58140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4000" b="1" dirty="0">
                <a:solidFill>
                  <a:srgbClr val="FFFFFF"/>
                </a:solidFill>
                <a:latin typeface="Flama Medium" panose="02000000000000000000" pitchFamily="50" charset="0"/>
              </a:rPr>
              <a:t>16. – 18.08.2024 AARAU 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6F4DA252-B514-7137-D673-DCFD016CC76D}"/>
              </a:ext>
            </a:extLst>
          </p:cNvPr>
          <p:cNvSpPr txBox="1"/>
          <p:nvPr/>
        </p:nvSpPr>
        <p:spPr>
          <a:xfrm>
            <a:off x="646176" y="3367385"/>
            <a:ext cx="91455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>
                <a:solidFill>
                  <a:srgbClr val="FFFFFF"/>
                </a:solidFill>
                <a:latin typeface="Flama Medium" panose="02000000000000000000" pitchFamily="50" charset="0"/>
              </a:rPr>
              <a:t>» Grosses SSV-Finalschiessen	</a:t>
            </a:r>
          </a:p>
          <a:p>
            <a:pPr marR="0" algn="l" rtl="0"/>
            <a:r>
              <a:rPr lang="de-CH" b="1" dirty="0">
                <a:solidFill>
                  <a:srgbClr val="FFFFFF"/>
                </a:solidFill>
                <a:latin typeface="Flama Medium" panose="02000000000000000000" pitchFamily="50" charset="0"/>
              </a:rPr>
              <a:t>» Target Sprint</a:t>
            </a:r>
          </a:p>
          <a:p>
            <a:pPr marR="0" algn="l" rtl="0"/>
            <a:r>
              <a:rPr lang="de-CH" b="1" dirty="0">
                <a:solidFill>
                  <a:srgbClr val="FFFFFF"/>
                </a:solidFill>
                <a:latin typeface="Flama Medium" panose="02000000000000000000" pitchFamily="50" charset="0"/>
              </a:rPr>
              <a:t>» Musikalische Highlights</a:t>
            </a:r>
          </a:p>
          <a:p>
            <a:pPr marR="0" algn="l" rtl="0"/>
            <a:r>
              <a:rPr lang="de-CH" b="1" dirty="0">
                <a:solidFill>
                  <a:srgbClr val="FFFFFF"/>
                </a:solidFill>
                <a:latin typeface="Flama Medium" panose="02000000000000000000" pitchFamily="50" charset="0"/>
              </a:rPr>
              <a:t>» </a:t>
            </a:r>
            <a:r>
              <a:rPr lang="de-CH" b="1" dirty="0" err="1">
                <a:solidFill>
                  <a:srgbClr val="FFFFFF"/>
                </a:solidFill>
                <a:latin typeface="Flama Medium" panose="02000000000000000000" pitchFamily="50" charset="0"/>
              </a:rPr>
              <a:t>Streetfood</a:t>
            </a:r>
            <a:r>
              <a:rPr lang="de-CH" b="1" dirty="0">
                <a:solidFill>
                  <a:srgbClr val="FFFFFF"/>
                </a:solidFill>
                <a:latin typeface="Flama Medium" panose="02000000000000000000" pitchFamily="50" charset="0"/>
              </a:rPr>
              <a:t> Meile</a:t>
            </a:r>
          </a:p>
          <a:p>
            <a:pPr marR="0" algn="l" rtl="0"/>
            <a:r>
              <a:rPr lang="de-CH" b="1" dirty="0">
                <a:solidFill>
                  <a:srgbClr val="FFFFFF"/>
                </a:solidFill>
                <a:latin typeface="Flama Medium" panose="02000000000000000000" pitchFamily="50" charset="0"/>
              </a:rPr>
              <a:t>» Luna Park</a:t>
            </a:r>
          </a:p>
          <a:p>
            <a:pPr marR="0" algn="l" rtl="0"/>
            <a:r>
              <a:rPr lang="de-CH" b="1" dirty="0">
                <a:solidFill>
                  <a:srgbClr val="FFFFFF"/>
                </a:solidFill>
                <a:latin typeface="Flama Medium" panose="02000000000000000000" pitchFamily="50" charset="0"/>
              </a:rPr>
              <a:t>» Festumzug durch Aarau</a:t>
            </a:r>
          </a:p>
          <a:p>
            <a:pPr marR="0" algn="l" rtl="0"/>
            <a:r>
              <a:rPr lang="de-CH" b="1" dirty="0">
                <a:solidFill>
                  <a:srgbClr val="FFFFFF"/>
                </a:solidFill>
                <a:latin typeface="Flama Medium" panose="02000000000000000000" pitchFamily="50" charset="0"/>
              </a:rPr>
              <a:t>» und viel mehr</a:t>
            </a:r>
          </a:p>
        </p:txBody>
      </p:sp>
      <p:pic>
        <p:nvPicPr>
          <p:cNvPr id="35" name="Grafik 34">
            <a:extLst>
              <a:ext uri="{FF2B5EF4-FFF2-40B4-BE49-F238E27FC236}">
                <a16:creationId xmlns:a16="http://schemas.microsoft.com/office/drawing/2014/main" id="{C4B7C628-AD24-4D64-84C3-5CD234F483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2862" y="5288927"/>
            <a:ext cx="2143927" cy="1522718"/>
          </a:xfrm>
          <a:prstGeom prst="rect">
            <a:avLst/>
          </a:prstGeom>
        </p:spPr>
      </p:pic>
      <p:sp>
        <p:nvSpPr>
          <p:cNvPr id="36" name="Textfeld 35">
            <a:extLst>
              <a:ext uri="{FF2B5EF4-FFF2-40B4-BE49-F238E27FC236}">
                <a16:creationId xmlns:a16="http://schemas.microsoft.com/office/drawing/2014/main" id="{C267A104-0EDC-94E3-F4A2-36A7D2C0F1F1}"/>
              </a:ext>
            </a:extLst>
          </p:cNvPr>
          <p:cNvSpPr txBox="1"/>
          <p:nvPr/>
        </p:nvSpPr>
        <p:spPr>
          <a:xfrm>
            <a:off x="646176" y="5780742"/>
            <a:ext cx="10415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i="0" u="none" strike="noStrike" baseline="0" dirty="0">
                <a:solidFill>
                  <a:srgbClr val="FFFFFF"/>
                </a:solidFill>
                <a:latin typeface="Flama"/>
              </a:rPr>
              <a:t>Weitere Informationen unter:</a:t>
            </a:r>
            <a:endParaRPr lang="de-CH" sz="2400" b="0" i="0" u="none" strike="noStrike" baseline="0" dirty="0">
              <a:solidFill>
                <a:srgbClr val="FFFFFF"/>
              </a:solidFill>
              <a:latin typeface="Flama"/>
            </a:endParaRPr>
          </a:p>
          <a:p>
            <a:r>
              <a:rPr lang="de-CH" sz="2400" b="1" dirty="0">
                <a:solidFill>
                  <a:srgbClr val="EB9E8C"/>
                </a:solidFill>
                <a:latin typeface="Flama"/>
              </a:rPr>
              <a:t>ssv</a:t>
            </a:r>
            <a:r>
              <a:rPr lang="de-CH" sz="2400" b="1" i="0" u="none" strike="noStrike" baseline="0" dirty="0">
                <a:solidFill>
                  <a:srgbClr val="EB9E8C"/>
                </a:solidFill>
                <a:latin typeface="Flama"/>
              </a:rPr>
              <a:t>200.ch</a:t>
            </a:r>
            <a:endParaRPr lang="de-CH" sz="2400" dirty="0">
              <a:latin typeface="Flama Medium" panose="02000000000000000000" pitchFamily="50" charset="0"/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EF21FC68-26E7-5BE6-DB8C-B131F1CD21C1}"/>
              </a:ext>
            </a:extLst>
          </p:cNvPr>
          <p:cNvSpPr txBox="1"/>
          <p:nvPr/>
        </p:nvSpPr>
        <p:spPr>
          <a:xfrm>
            <a:off x="7181637" y="2985353"/>
            <a:ext cx="21925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3600" b="1" baseline="30000" dirty="0">
                <a:solidFill>
                  <a:srgbClr val="A20B27"/>
                </a:solidFill>
                <a:latin typeface="Flama Medium" panose="02000000000000000000" pitchFamily="50" charset="0"/>
              </a:rPr>
              <a:t>Jetzt Termin reservieren. </a:t>
            </a:r>
          </a:p>
          <a:p>
            <a:pPr marR="0" algn="ctr" rtl="0"/>
            <a:r>
              <a:rPr lang="de-CH" sz="3600" b="1" baseline="30000" dirty="0">
                <a:solidFill>
                  <a:srgbClr val="D73533"/>
                </a:solidFill>
                <a:latin typeface="Flama Medium" panose="02000000000000000000" pitchFamily="50" charset="0"/>
              </a:rPr>
              <a:t>Wir freuen uns auf euren Besuch.</a:t>
            </a:r>
          </a:p>
        </p:txBody>
      </p:sp>
    </p:spTree>
    <p:extLst>
      <p:ext uri="{BB962C8B-B14F-4D97-AF65-F5344CB8AC3E}">
        <p14:creationId xmlns:p14="http://schemas.microsoft.com/office/powerpoint/2010/main" val="2467456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Breitbild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Flama</vt:lpstr>
      <vt:lpstr>Flama Medium</vt:lpstr>
      <vt:lpstr>Flame medium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Elena von Pfetten</dc:creator>
  <cp:lastModifiedBy>Markus Roth</cp:lastModifiedBy>
  <cp:revision>5</cp:revision>
  <dcterms:created xsi:type="dcterms:W3CDTF">2023-02-03T15:05:52Z</dcterms:created>
  <dcterms:modified xsi:type="dcterms:W3CDTF">2023-02-07T20:17:31Z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e8e4f95-c86a-4355-b3fc-c1c18fb739fa_Enabled">
    <vt:lpwstr>true</vt:lpwstr>
  </property>
  <property fmtid="{D5CDD505-2E9C-101B-9397-08002B2CF9AE}" pid="3" name="MSIP_Label_8e8e4f95-c86a-4355-b3fc-c1c18fb739fa_SetDate">
    <vt:lpwstr>2023-02-03T16:14:58Z</vt:lpwstr>
  </property>
  <property fmtid="{D5CDD505-2E9C-101B-9397-08002B2CF9AE}" pid="4" name="MSIP_Label_8e8e4f95-c86a-4355-b3fc-c1c18fb739fa_Method">
    <vt:lpwstr>Standard</vt:lpwstr>
  </property>
  <property fmtid="{D5CDD505-2E9C-101B-9397-08002B2CF9AE}" pid="5" name="MSIP_Label_8e8e4f95-c86a-4355-b3fc-c1c18fb739fa_Name">
    <vt:lpwstr>External.Public</vt:lpwstr>
  </property>
  <property fmtid="{D5CDD505-2E9C-101B-9397-08002B2CF9AE}" pid="6" name="MSIP_Label_8e8e4f95-c86a-4355-b3fc-c1c18fb739fa_SiteId">
    <vt:lpwstr>f2fa7496-3af7-42c7-a036-5169143b03b0</vt:lpwstr>
  </property>
  <property fmtid="{D5CDD505-2E9C-101B-9397-08002B2CF9AE}" pid="7" name="MSIP_Label_8e8e4f95-c86a-4355-b3fc-c1c18fb739fa_ActionId">
    <vt:lpwstr>5ffd2c47-614d-4a0d-b041-b63a09f2fcb2</vt:lpwstr>
  </property>
  <property fmtid="{D5CDD505-2E9C-101B-9397-08002B2CF9AE}" pid="8" name="MSIP_Label_8e8e4f95-c86a-4355-b3fc-c1c18fb739fa_ContentBits">
    <vt:lpwstr>0</vt:lpwstr>
  </property>
</Properties>
</file>