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40B2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1EEB091-53A2-47E1-806E-2E86B361D3C9}" v="4" dt="2023-02-06T16:36:12.88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93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35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lena von Pfetten" userId="a995c4d9-8abf-42a1-b090-d75592b68ac7" providerId="ADAL" clId="{01EEB091-53A2-47E1-806E-2E86B361D3C9}"/>
    <pc:docChg chg="undo custSel addSld delSld modSld sldOrd">
      <pc:chgData name="Elena von Pfetten" userId="a995c4d9-8abf-42a1-b090-d75592b68ac7" providerId="ADAL" clId="{01EEB091-53A2-47E1-806E-2E86B361D3C9}" dt="2023-02-06T16:37:11.688" v="517" actId="1076"/>
      <pc:docMkLst>
        <pc:docMk/>
      </pc:docMkLst>
      <pc:sldChg chg="addSp modSp mod">
        <pc:chgData name="Elena von Pfetten" userId="a995c4d9-8abf-42a1-b090-d75592b68ac7" providerId="ADAL" clId="{01EEB091-53A2-47E1-806E-2E86B361D3C9}" dt="2023-02-06T16:35:48.179" v="492" actId="1076"/>
        <pc:sldMkLst>
          <pc:docMk/>
          <pc:sldMk cId="2467456548" sldId="256"/>
        </pc:sldMkLst>
        <pc:spChg chg="mod">
          <ac:chgData name="Elena von Pfetten" userId="a995c4d9-8abf-42a1-b090-d75592b68ac7" providerId="ADAL" clId="{01EEB091-53A2-47E1-806E-2E86B361D3C9}" dt="2023-02-06T16:35:37.729" v="488" actId="14100"/>
          <ac:spMkLst>
            <pc:docMk/>
            <pc:sldMk cId="2467456548" sldId="256"/>
            <ac:spMk id="6" creationId="{4965CA3A-B640-9E59-FA10-D29F6D64F240}"/>
          </ac:spMkLst>
        </pc:spChg>
        <pc:spChg chg="mod">
          <ac:chgData name="Elena von Pfetten" userId="a995c4d9-8abf-42a1-b090-d75592b68ac7" providerId="ADAL" clId="{01EEB091-53A2-47E1-806E-2E86B361D3C9}" dt="2023-02-06T16:35:37.729" v="488" actId="14100"/>
          <ac:spMkLst>
            <pc:docMk/>
            <pc:sldMk cId="2467456548" sldId="256"/>
            <ac:spMk id="7" creationId="{C20883F7-0EC5-8D73-080B-2E03F85D909A}"/>
          </ac:spMkLst>
        </pc:spChg>
        <pc:spChg chg="mod">
          <ac:chgData name="Elena von Pfetten" userId="a995c4d9-8abf-42a1-b090-d75592b68ac7" providerId="ADAL" clId="{01EEB091-53A2-47E1-806E-2E86B361D3C9}" dt="2023-02-06T16:01:43.467" v="1" actId="1076"/>
          <ac:spMkLst>
            <pc:docMk/>
            <pc:sldMk cId="2467456548" sldId="256"/>
            <ac:spMk id="11" creationId="{5A00B5D0-6B70-B986-1BEB-D5D281AC3015}"/>
          </ac:spMkLst>
        </pc:spChg>
        <pc:spChg chg="mod">
          <ac:chgData name="Elena von Pfetten" userId="a995c4d9-8abf-42a1-b090-d75592b68ac7" providerId="ADAL" clId="{01EEB091-53A2-47E1-806E-2E86B361D3C9}" dt="2023-02-06T16:01:47.547" v="2" actId="1076"/>
          <ac:spMkLst>
            <pc:docMk/>
            <pc:sldMk cId="2467456548" sldId="256"/>
            <ac:spMk id="13" creationId="{14EC992C-6868-6D1F-39C2-F2F4E6DABD24}"/>
          </ac:spMkLst>
        </pc:spChg>
        <pc:spChg chg="mod">
          <ac:chgData name="Elena von Pfetten" userId="a995c4d9-8abf-42a1-b090-d75592b68ac7" providerId="ADAL" clId="{01EEB091-53A2-47E1-806E-2E86B361D3C9}" dt="2023-02-06T16:35:40.179" v="489" actId="1076"/>
          <ac:spMkLst>
            <pc:docMk/>
            <pc:sldMk cId="2467456548" sldId="256"/>
            <ac:spMk id="17" creationId="{6F4DA252-B514-7137-D673-DCFD016CC76D}"/>
          </ac:spMkLst>
        </pc:spChg>
        <pc:spChg chg="mod">
          <ac:chgData name="Elena von Pfetten" userId="a995c4d9-8abf-42a1-b090-d75592b68ac7" providerId="ADAL" clId="{01EEB091-53A2-47E1-806E-2E86B361D3C9}" dt="2023-02-06T16:03:09.229" v="69" actId="20577"/>
          <ac:spMkLst>
            <pc:docMk/>
            <pc:sldMk cId="2467456548" sldId="256"/>
            <ac:spMk id="36" creationId="{C267A104-0EDC-94E3-F4A2-36A7D2C0F1F1}"/>
          </ac:spMkLst>
        </pc:spChg>
        <pc:spChg chg="mod">
          <ac:chgData name="Elena von Pfetten" userId="a995c4d9-8abf-42a1-b090-d75592b68ac7" providerId="ADAL" clId="{01EEB091-53A2-47E1-806E-2E86B361D3C9}" dt="2023-02-06T16:35:48.179" v="492" actId="1076"/>
          <ac:spMkLst>
            <pc:docMk/>
            <pc:sldMk cId="2467456548" sldId="256"/>
            <ac:spMk id="39" creationId="{EF21FC68-26E7-5BE6-DB8C-B131F1CD21C1}"/>
          </ac:spMkLst>
        </pc:spChg>
        <pc:picChg chg="add mod ord modCrop">
          <ac:chgData name="Elena von Pfetten" userId="a995c4d9-8abf-42a1-b090-d75592b68ac7" providerId="ADAL" clId="{01EEB091-53A2-47E1-806E-2E86B361D3C9}" dt="2023-02-06T16:35:37.729" v="488" actId="14100"/>
          <ac:picMkLst>
            <pc:docMk/>
            <pc:sldMk cId="2467456548" sldId="256"/>
            <ac:picMk id="3" creationId="{035B0C4E-B2FB-E2C2-9076-1B48C5FF5E1F}"/>
          </ac:picMkLst>
        </pc:picChg>
        <pc:picChg chg="mod ord">
          <ac:chgData name="Elena von Pfetten" userId="a995c4d9-8abf-42a1-b090-d75592b68ac7" providerId="ADAL" clId="{01EEB091-53A2-47E1-806E-2E86B361D3C9}" dt="2023-02-06T16:28:16.595" v="265" actId="1036"/>
          <ac:picMkLst>
            <pc:docMk/>
            <pc:sldMk cId="2467456548" sldId="256"/>
            <ac:picMk id="9" creationId="{5F279E7D-DE2B-AD14-8927-5BEAA4D050D2}"/>
          </ac:picMkLst>
        </pc:picChg>
      </pc:sldChg>
      <pc:sldChg chg="add del">
        <pc:chgData name="Elena von Pfetten" userId="a995c4d9-8abf-42a1-b090-d75592b68ac7" providerId="ADAL" clId="{01EEB091-53A2-47E1-806E-2E86B361D3C9}" dt="2023-02-06T16:28:28.173" v="269" actId="47"/>
        <pc:sldMkLst>
          <pc:docMk/>
          <pc:sldMk cId="1114364061" sldId="257"/>
        </pc:sldMkLst>
      </pc:sldChg>
      <pc:sldChg chg="del">
        <pc:chgData name="Elena von Pfetten" userId="a995c4d9-8abf-42a1-b090-d75592b68ac7" providerId="ADAL" clId="{01EEB091-53A2-47E1-806E-2E86B361D3C9}" dt="2023-02-06T16:23:23.395" v="149" actId="47"/>
        <pc:sldMkLst>
          <pc:docMk/>
          <pc:sldMk cId="4092749122" sldId="257"/>
        </pc:sldMkLst>
      </pc:sldChg>
      <pc:sldChg chg="addSp delSp modSp add mod ord">
        <pc:chgData name="Elena von Pfetten" userId="a995c4d9-8abf-42a1-b090-d75592b68ac7" providerId="ADAL" clId="{01EEB091-53A2-47E1-806E-2E86B361D3C9}" dt="2023-02-06T16:37:11.688" v="517" actId="1076"/>
        <pc:sldMkLst>
          <pc:docMk/>
          <pc:sldMk cId="1125679855" sldId="258"/>
        </pc:sldMkLst>
        <pc:spChg chg="add mod">
          <ac:chgData name="Elena von Pfetten" userId="a995c4d9-8abf-42a1-b090-d75592b68ac7" providerId="ADAL" clId="{01EEB091-53A2-47E1-806E-2E86B361D3C9}" dt="2023-02-06T16:29:25.394" v="278" actId="1076"/>
          <ac:spMkLst>
            <pc:docMk/>
            <pc:sldMk cId="1125679855" sldId="258"/>
            <ac:spMk id="4" creationId="{A3B9A771-753D-E9B8-DCC1-448F02695124}"/>
          </ac:spMkLst>
        </pc:spChg>
        <pc:spChg chg="del mod">
          <ac:chgData name="Elena von Pfetten" userId="a995c4d9-8abf-42a1-b090-d75592b68ac7" providerId="ADAL" clId="{01EEB091-53A2-47E1-806E-2E86B361D3C9}" dt="2023-02-06T16:36:11.522" v="497" actId="478"/>
          <ac:spMkLst>
            <pc:docMk/>
            <pc:sldMk cId="1125679855" sldId="258"/>
            <ac:spMk id="6" creationId="{4965CA3A-B640-9E59-FA10-D29F6D64F240}"/>
          </ac:spMkLst>
        </pc:spChg>
        <pc:spChg chg="mod">
          <ac:chgData name="Elena von Pfetten" userId="a995c4d9-8abf-42a1-b090-d75592b68ac7" providerId="ADAL" clId="{01EEB091-53A2-47E1-806E-2E86B361D3C9}" dt="2023-02-06T16:36:29.638" v="503" actId="1076"/>
          <ac:spMkLst>
            <pc:docMk/>
            <pc:sldMk cId="1125679855" sldId="258"/>
            <ac:spMk id="7" creationId="{C20883F7-0EC5-8D73-080B-2E03F85D909A}"/>
          </ac:spMkLst>
        </pc:spChg>
        <pc:spChg chg="add del mod">
          <ac:chgData name="Elena von Pfetten" userId="a995c4d9-8abf-42a1-b090-d75592b68ac7" providerId="ADAL" clId="{01EEB091-53A2-47E1-806E-2E86B361D3C9}" dt="2023-02-06T16:34:58.045" v="480"/>
          <ac:spMkLst>
            <pc:docMk/>
            <pc:sldMk cId="1125679855" sldId="258"/>
            <ac:spMk id="8" creationId="{B948BAEC-A16F-BBAA-5A77-772477E584BF}"/>
          </ac:spMkLst>
        </pc:spChg>
        <pc:spChg chg="add del mod">
          <ac:chgData name="Elena von Pfetten" userId="a995c4d9-8abf-42a1-b090-d75592b68ac7" providerId="ADAL" clId="{01EEB091-53A2-47E1-806E-2E86B361D3C9}" dt="2023-02-06T16:34:58.045" v="480"/>
          <ac:spMkLst>
            <pc:docMk/>
            <pc:sldMk cId="1125679855" sldId="258"/>
            <ac:spMk id="10" creationId="{A45A600A-9CA7-9CF7-3743-9D79DF1EB51A}"/>
          </ac:spMkLst>
        </pc:spChg>
        <pc:spChg chg="mod">
          <ac:chgData name="Elena von Pfetten" userId="a995c4d9-8abf-42a1-b090-d75592b68ac7" providerId="ADAL" clId="{01EEB091-53A2-47E1-806E-2E86B361D3C9}" dt="2023-02-06T16:23:59.492" v="195" actId="20577"/>
          <ac:spMkLst>
            <pc:docMk/>
            <pc:sldMk cId="1125679855" sldId="258"/>
            <ac:spMk id="11" creationId="{5A00B5D0-6B70-B986-1BEB-D5D281AC3015}"/>
          </ac:spMkLst>
        </pc:spChg>
        <pc:spChg chg="add del mod">
          <ac:chgData name="Elena von Pfetten" userId="a995c4d9-8abf-42a1-b090-d75592b68ac7" providerId="ADAL" clId="{01EEB091-53A2-47E1-806E-2E86B361D3C9}" dt="2023-02-06T16:34:58.045" v="480"/>
          <ac:spMkLst>
            <pc:docMk/>
            <pc:sldMk cId="1125679855" sldId="258"/>
            <ac:spMk id="12" creationId="{6C932911-54F8-1383-135F-3C1E3B556C8F}"/>
          </ac:spMkLst>
        </pc:spChg>
        <pc:spChg chg="mod">
          <ac:chgData name="Elena von Pfetten" userId="a995c4d9-8abf-42a1-b090-d75592b68ac7" providerId="ADAL" clId="{01EEB091-53A2-47E1-806E-2E86B361D3C9}" dt="2023-02-06T16:29:44.452" v="285" actId="14100"/>
          <ac:spMkLst>
            <pc:docMk/>
            <pc:sldMk cId="1125679855" sldId="258"/>
            <ac:spMk id="13" creationId="{14EC992C-6868-6D1F-39C2-F2F4E6DABD24}"/>
          </ac:spMkLst>
        </pc:spChg>
        <pc:spChg chg="add mod">
          <ac:chgData name="Elena von Pfetten" userId="a995c4d9-8abf-42a1-b090-d75592b68ac7" providerId="ADAL" clId="{01EEB091-53A2-47E1-806E-2E86B361D3C9}" dt="2023-02-06T16:36:29.638" v="503" actId="1076"/>
          <ac:spMkLst>
            <pc:docMk/>
            <pc:sldMk cId="1125679855" sldId="258"/>
            <ac:spMk id="16" creationId="{CA51B2D2-CFEA-6D07-35C2-96ED8A38B5B5}"/>
          </ac:spMkLst>
        </pc:spChg>
        <pc:spChg chg="mod">
          <ac:chgData name="Elena von Pfetten" userId="a995c4d9-8abf-42a1-b090-d75592b68ac7" providerId="ADAL" clId="{01EEB091-53A2-47E1-806E-2E86B361D3C9}" dt="2023-02-06T16:36:32.819" v="504" actId="1076"/>
          <ac:spMkLst>
            <pc:docMk/>
            <pc:sldMk cId="1125679855" sldId="258"/>
            <ac:spMk id="17" creationId="{6F4DA252-B514-7137-D673-DCFD016CC76D}"/>
          </ac:spMkLst>
        </pc:spChg>
        <pc:spChg chg="add mod">
          <ac:chgData name="Elena von Pfetten" userId="a995c4d9-8abf-42a1-b090-d75592b68ac7" providerId="ADAL" clId="{01EEB091-53A2-47E1-806E-2E86B361D3C9}" dt="2023-02-06T16:36:29.638" v="503" actId="1076"/>
          <ac:spMkLst>
            <pc:docMk/>
            <pc:sldMk cId="1125679855" sldId="258"/>
            <ac:spMk id="18" creationId="{EB2701CB-06AB-93B5-A061-BB7A7BB5B0D3}"/>
          </ac:spMkLst>
        </pc:spChg>
        <pc:spChg chg="add del mod">
          <ac:chgData name="Elena von Pfetten" userId="a995c4d9-8abf-42a1-b090-d75592b68ac7" providerId="ADAL" clId="{01EEB091-53A2-47E1-806E-2E86B361D3C9}" dt="2023-02-06T16:36:44.108" v="507" actId="478"/>
          <ac:spMkLst>
            <pc:docMk/>
            <pc:sldMk cId="1125679855" sldId="258"/>
            <ac:spMk id="19" creationId="{870B378E-D31C-EB97-212C-1D24CD0D791B}"/>
          </ac:spMkLst>
        </pc:spChg>
        <pc:spChg chg="mod">
          <ac:chgData name="Elena von Pfetten" userId="a995c4d9-8abf-42a1-b090-d75592b68ac7" providerId="ADAL" clId="{01EEB091-53A2-47E1-806E-2E86B361D3C9}" dt="2023-02-06T16:28:22.021" v="267" actId="1035"/>
          <ac:spMkLst>
            <pc:docMk/>
            <pc:sldMk cId="1125679855" sldId="258"/>
            <ac:spMk id="36" creationId="{C267A104-0EDC-94E3-F4A2-36A7D2C0F1F1}"/>
          </ac:spMkLst>
        </pc:spChg>
        <pc:spChg chg="mod ord">
          <ac:chgData name="Elena von Pfetten" userId="a995c4d9-8abf-42a1-b090-d75592b68ac7" providerId="ADAL" clId="{01EEB091-53A2-47E1-806E-2E86B361D3C9}" dt="2023-02-06T16:37:11.688" v="517" actId="1076"/>
          <ac:spMkLst>
            <pc:docMk/>
            <pc:sldMk cId="1125679855" sldId="258"/>
            <ac:spMk id="39" creationId="{EF21FC68-26E7-5BE6-DB8C-B131F1CD21C1}"/>
          </ac:spMkLst>
        </pc:spChg>
        <pc:picChg chg="del mod">
          <ac:chgData name="Elena von Pfetten" userId="a995c4d9-8abf-42a1-b090-d75592b68ac7" providerId="ADAL" clId="{01EEB091-53A2-47E1-806E-2E86B361D3C9}" dt="2023-02-06T16:36:10.987" v="495" actId="478"/>
          <ac:picMkLst>
            <pc:docMk/>
            <pc:sldMk cId="1125679855" sldId="258"/>
            <ac:picMk id="3" creationId="{035B0C4E-B2FB-E2C2-9076-1B48C5FF5E1F}"/>
          </ac:picMkLst>
        </pc:picChg>
        <pc:picChg chg="add del mod">
          <ac:chgData name="Elena von Pfetten" userId="a995c4d9-8abf-42a1-b090-d75592b68ac7" providerId="ADAL" clId="{01EEB091-53A2-47E1-806E-2E86B361D3C9}" dt="2023-02-06T16:34:58.045" v="480"/>
          <ac:picMkLst>
            <pc:docMk/>
            <pc:sldMk cId="1125679855" sldId="258"/>
            <ac:picMk id="5" creationId="{94C9AF94-7CBC-284C-F1D4-862AD105DD20}"/>
          </ac:picMkLst>
        </pc:picChg>
        <pc:picChg chg="mod">
          <ac:chgData name="Elena von Pfetten" userId="a995c4d9-8abf-42a1-b090-d75592b68ac7" providerId="ADAL" clId="{01EEB091-53A2-47E1-806E-2E86B361D3C9}" dt="2023-02-06T16:28:24.126" v="268" actId="1035"/>
          <ac:picMkLst>
            <pc:docMk/>
            <pc:sldMk cId="1125679855" sldId="258"/>
            <ac:picMk id="9" creationId="{5F279E7D-DE2B-AD14-8927-5BEAA4D050D2}"/>
          </ac:picMkLst>
        </pc:picChg>
        <pc:picChg chg="add mod">
          <ac:chgData name="Elena von Pfetten" userId="a995c4d9-8abf-42a1-b090-d75592b68ac7" providerId="ADAL" clId="{01EEB091-53A2-47E1-806E-2E86B361D3C9}" dt="2023-02-06T16:36:41.037" v="506" actId="1076"/>
          <ac:picMkLst>
            <pc:docMk/>
            <pc:sldMk cId="1125679855" sldId="258"/>
            <ac:picMk id="15" creationId="{604D5B72-7F93-336A-26E8-1A677372BCBC}"/>
          </ac:picMkLst>
        </pc:picChg>
      </pc:sldChg>
      <pc:sldChg chg="del">
        <pc:chgData name="Elena von Pfetten" userId="a995c4d9-8abf-42a1-b090-d75592b68ac7" providerId="ADAL" clId="{01EEB091-53A2-47E1-806E-2E86B361D3C9}" dt="2023-02-06T16:23:24.187" v="150" actId="47"/>
        <pc:sldMkLst>
          <pc:docMk/>
          <pc:sldMk cId="3950012376" sldId="258"/>
        </pc:sldMkLst>
      </pc:sldChg>
      <pc:sldChg chg="modSp add mod">
        <pc:chgData name="Elena von Pfetten" userId="a995c4d9-8abf-42a1-b090-d75592b68ac7" providerId="ADAL" clId="{01EEB091-53A2-47E1-806E-2E86B361D3C9}" dt="2023-02-06T16:34:03.316" v="474" actId="122"/>
        <pc:sldMkLst>
          <pc:docMk/>
          <pc:sldMk cId="1107359944" sldId="259"/>
        </pc:sldMkLst>
        <pc:spChg chg="mod">
          <ac:chgData name="Elena von Pfetten" userId="a995c4d9-8abf-42a1-b090-d75592b68ac7" providerId="ADAL" clId="{01EEB091-53A2-47E1-806E-2E86B361D3C9}" dt="2023-02-06T16:31:38.905" v="425" actId="20577"/>
          <ac:spMkLst>
            <pc:docMk/>
            <pc:sldMk cId="1107359944" sldId="259"/>
            <ac:spMk id="4" creationId="{A3B9A771-753D-E9B8-DCC1-448F02695124}"/>
          </ac:spMkLst>
        </pc:spChg>
        <pc:spChg chg="mod">
          <ac:chgData name="Elena von Pfetten" userId="a995c4d9-8abf-42a1-b090-d75592b68ac7" providerId="ADAL" clId="{01EEB091-53A2-47E1-806E-2E86B361D3C9}" dt="2023-02-06T16:32:43.433" v="456" actId="14100"/>
          <ac:spMkLst>
            <pc:docMk/>
            <pc:sldMk cId="1107359944" sldId="259"/>
            <ac:spMk id="6" creationId="{4965CA3A-B640-9E59-FA10-D29F6D64F240}"/>
          </ac:spMkLst>
        </pc:spChg>
        <pc:spChg chg="mod">
          <ac:chgData name="Elena von Pfetten" userId="a995c4d9-8abf-42a1-b090-d75592b68ac7" providerId="ADAL" clId="{01EEB091-53A2-47E1-806E-2E86B361D3C9}" dt="2023-02-06T16:32:43.433" v="456" actId="14100"/>
          <ac:spMkLst>
            <pc:docMk/>
            <pc:sldMk cId="1107359944" sldId="259"/>
            <ac:spMk id="7" creationId="{C20883F7-0EC5-8D73-080B-2E03F85D909A}"/>
          </ac:spMkLst>
        </pc:spChg>
        <pc:spChg chg="mod">
          <ac:chgData name="Elena von Pfetten" userId="a995c4d9-8abf-42a1-b090-d75592b68ac7" providerId="ADAL" clId="{01EEB091-53A2-47E1-806E-2E86B361D3C9}" dt="2023-02-06T16:30:05.209" v="314" actId="20577"/>
          <ac:spMkLst>
            <pc:docMk/>
            <pc:sldMk cId="1107359944" sldId="259"/>
            <ac:spMk id="11" creationId="{5A00B5D0-6B70-B986-1BEB-D5D281AC3015}"/>
          </ac:spMkLst>
        </pc:spChg>
        <pc:spChg chg="mod">
          <ac:chgData name="Elena von Pfetten" userId="a995c4d9-8abf-42a1-b090-d75592b68ac7" providerId="ADAL" clId="{01EEB091-53A2-47E1-806E-2E86B361D3C9}" dt="2023-02-06T16:33:49.437" v="470" actId="6549"/>
          <ac:spMkLst>
            <pc:docMk/>
            <pc:sldMk cId="1107359944" sldId="259"/>
            <ac:spMk id="13" creationId="{14EC992C-6868-6D1F-39C2-F2F4E6DABD24}"/>
          </ac:spMkLst>
        </pc:spChg>
        <pc:spChg chg="mod">
          <ac:chgData name="Elena von Pfetten" userId="a995c4d9-8abf-42a1-b090-d75592b68ac7" providerId="ADAL" clId="{01EEB091-53A2-47E1-806E-2E86B361D3C9}" dt="2023-02-06T16:32:22.532" v="435" actId="1076"/>
          <ac:spMkLst>
            <pc:docMk/>
            <pc:sldMk cId="1107359944" sldId="259"/>
            <ac:spMk id="17" creationId="{6F4DA252-B514-7137-D673-DCFD016CC76D}"/>
          </ac:spMkLst>
        </pc:spChg>
        <pc:spChg chg="mod">
          <ac:chgData name="Elena von Pfetten" userId="a995c4d9-8abf-42a1-b090-d75592b68ac7" providerId="ADAL" clId="{01EEB091-53A2-47E1-806E-2E86B361D3C9}" dt="2023-02-06T16:31:18.618" v="369" actId="20577"/>
          <ac:spMkLst>
            <pc:docMk/>
            <pc:sldMk cId="1107359944" sldId="259"/>
            <ac:spMk id="36" creationId="{C267A104-0EDC-94E3-F4A2-36A7D2C0F1F1}"/>
          </ac:spMkLst>
        </pc:spChg>
        <pc:spChg chg="mod">
          <ac:chgData name="Elena von Pfetten" userId="a995c4d9-8abf-42a1-b090-d75592b68ac7" providerId="ADAL" clId="{01EEB091-53A2-47E1-806E-2E86B361D3C9}" dt="2023-02-06T16:34:03.316" v="474" actId="122"/>
          <ac:spMkLst>
            <pc:docMk/>
            <pc:sldMk cId="1107359944" sldId="259"/>
            <ac:spMk id="39" creationId="{EF21FC68-26E7-5BE6-DB8C-B131F1CD21C1}"/>
          </ac:spMkLst>
        </pc:spChg>
        <pc:picChg chg="mod">
          <ac:chgData name="Elena von Pfetten" userId="a995c4d9-8abf-42a1-b090-d75592b68ac7" providerId="ADAL" clId="{01EEB091-53A2-47E1-806E-2E86B361D3C9}" dt="2023-02-06T16:32:43.433" v="456" actId="14100"/>
          <ac:picMkLst>
            <pc:docMk/>
            <pc:sldMk cId="1107359944" sldId="259"/>
            <ac:picMk id="3" creationId="{035B0C4E-B2FB-E2C2-9076-1B48C5FF5E1F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683B63A-B28D-0FF8-8B8C-E606E1CB962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EDDFD4DC-28E5-B5A6-8ABA-3528E52CEA7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de-CH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5464A67-6AFC-F7F4-3DCE-ECEDE5BE7C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A42A9-4842-450B-A049-78058C772E8C}" type="datetimeFigureOut">
              <a:rPr lang="de-CH" smtClean="0"/>
              <a:t>07.02.2023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F22EDF1-4E5A-F59E-00A9-E636CD39E7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59AA4B2-A185-0743-CEF2-91036B9289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03BA7-0ED7-46DD-8B37-2006EB3B9E34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672312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2EED9E7-6E29-D1B5-2A0A-EDE80ED7A4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BFC18EF2-5696-7A2A-FB26-9FF0846C684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EBE9D1F-6186-7271-2DB8-385EBEBE79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A42A9-4842-450B-A049-78058C772E8C}" type="datetimeFigureOut">
              <a:rPr lang="de-CH" smtClean="0"/>
              <a:t>07.02.2023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65A9E05-49E7-DA84-123B-6C44E08724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EA44610-5404-4C91-22A8-C5CAFCECC1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03BA7-0ED7-46DD-8B37-2006EB3B9E34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00916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EB184905-EA30-6516-7566-10C15D4C003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2E99B442-986B-6E69-B65B-9629FFB24F9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81EE875-9403-340A-1104-0362D5DC13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A42A9-4842-450B-A049-78058C772E8C}" type="datetimeFigureOut">
              <a:rPr lang="de-CH" smtClean="0"/>
              <a:t>07.02.2023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10001CB-FEE4-3964-3A50-F39F9CA29A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E44CF24-ADE9-E65B-3CAF-17FC95C2B9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03BA7-0ED7-46DD-8B37-2006EB3B9E34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8999857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AEF89EC-E953-DFF9-A5DB-53CECD16A0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7620B7B-BC0E-9B6F-A325-5A56A8BF90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6E75288-2217-D246-F3B5-B5C28E8D53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A42A9-4842-450B-A049-78058C772E8C}" type="datetimeFigureOut">
              <a:rPr lang="de-CH" smtClean="0"/>
              <a:t>07.02.2023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EA92B18-F870-D846-8517-D163ABD4E0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2E077A2-7FC2-FEA4-31DE-93E4BA9051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03BA7-0ED7-46DD-8B37-2006EB3B9E34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4777954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52AC812-F3A6-2C6E-67F0-4DC7C30FDE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7C89A9B7-AD48-1447-D4D6-868C8714C9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1604F09-E824-58A2-5364-F48686006A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A42A9-4842-450B-A049-78058C772E8C}" type="datetimeFigureOut">
              <a:rPr lang="de-CH" smtClean="0"/>
              <a:t>07.02.2023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A3F934E-3D1E-7739-3F2A-30F0D52A40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1C457A8-419B-DE79-DC1B-DD00AFA9A4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03BA7-0ED7-46DD-8B37-2006EB3B9E34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6662693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33E8512-4DC5-409D-FE34-DD197D34E7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4851B4B-4AAC-3C80-4C2C-93CFC1A1D4F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1C3C0CDB-401A-70A3-9C3E-9136A1988E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FF9A6B1F-F4C8-BF98-BFD0-C0D36BEFB4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A42A9-4842-450B-A049-78058C772E8C}" type="datetimeFigureOut">
              <a:rPr lang="de-CH" smtClean="0"/>
              <a:t>07.02.2023</a:t>
            </a:fld>
            <a:endParaRPr lang="de-CH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8DA5B371-C690-5D78-101B-C773E6029A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1B2534EE-5B15-F70E-D7EA-9668045180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03BA7-0ED7-46DD-8B37-2006EB3B9E34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4287535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2E508D9-46E6-1CF1-E02B-DFAEAA8027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857F3447-28CA-B4B5-394C-ACD41284D9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BD105692-B129-175B-22A9-901C87CAD19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6F7EEFE8-96DE-6C61-0732-5A9E8B6854B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0C368419-F9EC-AF9C-BA66-D4D6CC02F45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D7612747-9341-7C69-4F0F-319E66BA7F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A42A9-4842-450B-A049-78058C772E8C}" type="datetimeFigureOut">
              <a:rPr lang="de-CH" smtClean="0"/>
              <a:t>07.02.2023</a:t>
            </a:fld>
            <a:endParaRPr lang="de-CH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B72A52A5-562F-A20B-16A8-D4134F276D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84099FAB-166B-26DB-3CC9-7EBEF3371A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03BA7-0ED7-46DD-8B37-2006EB3B9E34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2094522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9EA064C-8282-F02D-966B-22DD84EEAE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A8A3E960-36BB-3DC4-4444-E1C58CF873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A42A9-4842-450B-A049-78058C772E8C}" type="datetimeFigureOut">
              <a:rPr lang="de-CH" smtClean="0"/>
              <a:t>07.02.2023</a:t>
            </a:fld>
            <a:endParaRPr lang="de-CH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F79719C9-2BDD-A23F-6E22-E5DC6839BE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10506689-AB30-6AB6-B1D9-4104D447C8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03BA7-0ED7-46DD-8B37-2006EB3B9E34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533508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ED9F196F-7F25-F5B9-070E-F7F3CB4AE2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A42A9-4842-450B-A049-78058C772E8C}" type="datetimeFigureOut">
              <a:rPr lang="de-CH" smtClean="0"/>
              <a:t>07.02.2023</a:t>
            </a:fld>
            <a:endParaRPr lang="de-CH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41F01CD0-9754-4864-CE00-AF992F3260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37734AF6-70E8-62CE-978C-E338E74B1D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03BA7-0ED7-46DD-8B37-2006EB3B9E34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9910845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E7972A1-341C-9083-B366-CDCEEF7E86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BB2273A-5212-8C4F-0BA3-6F08334499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B2CD0CE8-372C-41F0-B8B2-BE8B9E0B085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CDF2C608-7EC6-A35E-76DA-E53700227B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A42A9-4842-450B-A049-78058C772E8C}" type="datetimeFigureOut">
              <a:rPr lang="de-CH" smtClean="0"/>
              <a:t>07.02.2023</a:t>
            </a:fld>
            <a:endParaRPr lang="de-CH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72998056-1AF4-893E-B401-F27F52ABF9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7FDB413A-8191-47D0-F188-B07E98060C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03BA7-0ED7-46DD-8B37-2006EB3B9E34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5144369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45566BF-3F1E-932E-A2F6-18300EE2B4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DAE815F4-A877-7ABC-68A8-B50CD4D4C5A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CH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03725BBA-94E3-8B39-4C4F-ECB30867728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1F3A86BF-7477-3B79-396C-0D5312B5C5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A42A9-4842-450B-A049-78058C772E8C}" type="datetimeFigureOut">
              <a:rPr lang="de-CH" smtClean="0"/>
              <a:t>07.02.2023</a:t>
            </a:fld>
            <a:endParaRPr lang="de-CH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D5E56E72-66D8-C627-B1A3-2F2E81EA3D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EC6A4FE9-E5D7-148C-B911-DFE020DD94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03BA7-0ED7-46DD-8B37-2006EB3B9E34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0079334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7B29620E-FB1A-AF6F-9D1B-6C8773B7B4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2EEC4BFA-302B-6DD6-B4BF-376792D86C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9193975-95AE-E19E-F703-CFA361503CA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DA42A9-4842-450B-A049-78058C772E8C}" type="datetimeFigureOut">
              <a:rPr lang="de-CH" smtClean="0"/>
              <a:t>07.02.2023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7C88B46-09BA-4A48-527F-1AB00CBB312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D9861E7-C638-96DC-624E-5BC6856D4E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C03BA7-0ED7-46DD-8B37-2006EB3B9E34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29795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Grafik 8">
            <a:extLst>
              <a:ext uri="{FF2B5EF4-FFF2-40B4-BE49-F238E27FC236}">
                <a16:creationId xmlns:a16="http://schemas.microsoft.com/office/drawing/2014/main" id="{5F279E7D-DE2B-AD14-8927-5BEAA4D050D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1096" b="1"/>
          <a:stretch/>
        </p:blipFill>
        <p:spPr>
          <a:xfrm>
            <a:off x="20" y="2552"/>
            <a:ext cx="12191980" cy="6856718"/>
          </a:xfrm>
          <a:prstGeom prst="rect">
            <a:avLst/>
          </a:prstGeom>
        </p:spPr>
      </p:pic>
      <p:pic>
        <p:nvPicPr>
          <p:cNvPr id="2" name="Grafik 1" descr="Ein Bild, das Text enthält.&#10;&#10;Automatisch generierte Beschreibung">
            <a:extLst>
              <a:ext uri="{FF2B5EF4-FFF2-40B4-BE49-F238E27FC236}">
                <a16:creationId xmlns:a16="http://schemas.microsoft.com/office/drawing/2014/main" id="{198C552B-981E-BD1E-88D7-4B7CDA6A26A1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13" t="382" r="64167" b="65208"/>
          <a:stretch/>
        </p:blipFill>
        <p:spPr>
          <a:xfrm>
            <a:off x="7889831" y="2120417"/>
            <a:ext cx="2176537" cy="2879769"/>
          </a:xfrm>
          <a:prstGeom prst="rect">
            <a:avLst/>
          </a:prstGeom>
        </p:spPr>
      </p:pic>
      <p:sp>
        <p:nvSpPr>
          <p:cNvPr id="4" name="Ellipse 3">
            <a:extLst>
              <a:ext uri="{FF2B5EF4-FFF2-40B4-BE49-F238E27FC236}">
                <a16:creationId xmlns:a16="http://schemas.microsoft.com/office/drawing/2014/main" id="{03AC0868-0E5F-78AF-114F-2034E44D52B1}"/>
              </a:ext>
            </a:extLst>
          </p:cNvPr>
          <p:cNvSpPr/>
          <p:nvPr/>
        </p:nvSpPr>
        <p:spPr>
          <a:xfrm>
            <a:off x="9651374" y="2518806"/>
            <a:ext cx="2045817" cy="2045817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>
              <a:ln>
                <a:solidFill>
                  <a:schemeClr val="bg1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5" name="Ellipse 4">
            <a:extLst>
              <a:ext uri="{FF2B5EF4-FFF2-40B4-BE49-F238E27FC236}">
                <a16:creationId xmlns:a16="http://schemas.microsoft.com/office/drawing/2014/main" id="{2F14E54A-DBF6-097C-6A9F-FD616C057D68}"/>
              </a:ext>
            </a:extLst>
          </p:cNvPr>
          <p:cNvSpPr/>
          <p:nvPr/>
        </p:nvSpPr>
        <p:spPr>
          <a:xfrm>
            <a:off x="9713166" y="2592915"/>
            <a:ext cx="1907719" cy="1907719"/>
          </a:xfrm>
          <a:prstGeom prst="ellipse">
            <a:avLst/>
          </a:prstGeom>
          <a:noFill/>
          <a:ln>
            <a:solidFill>
              <a:srgbClr val="A40B2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 dirty="0">
              <a:ln>
                <a:solidFill>
                  <a:schemeClr val="bg1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5A00B5D0-6B70-B986-1BEB-D5D281AC3015}"/>
              </a:ext>
            </a:extLst>
          </p:cNvPr>
          <p:cNvSpPr txBox="1"/>
          <p:nvPr/>
        </p:nvSpPr>
        <p:spPr>
          <a:xfrm>
            <a:off x="723900" y="214488"/>
            <a:ext cx="112522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6600" b="1" dirty="0">
                <a:solidFill>
                  <a:srgbClr val="FFFFFF"/>
                </a:solidFill>
                <a:latin typeface="Flama Medium" panose="02000000000000000000" pitchFamily="50" charset="0"/>
              </a:rPr>
              <a:t>«Einer für alle, alle für einen» </a:t>
            </a:r>
          </a:p>
        </p:txBody>
      </p:sp>
      <p:sp>
        <p:nvSpPr>
          <p:cNvPr id="13" name="Textfeld 12">
            <a:extLst>
              <a:ext uri="{FF2B5EF4-FFF2-40B4-BE49-F238E27FC236}">
                <a16:creationId xmlns:a16="http://schemas.microsoft.com/office/drawing/2014/main" id="{14EC992C-6868-6D1F-39C2-F2F4E6DABD24}"/>
              </a:ext>
            </a:extLst>
          </p:cNvPr>
          <p:cNvSpPr txBox="1"/>
          <p:nvPr/>
        </p:nvSpPr>
        <p:spPr>
          <a:xfrm>
            <a:off x="723900" y="1298284"/>
            <a:ext cx="11252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2800" b="1" dirty="0">
                <a:solidFill>
                  <a:srgbClr val="FFFFFF"/>
                </a:solidFill>
                <a:latin typeface="Flame medium"/>
              </a:rPr>
              <a:t>Festschrift zum 200-Jahr-Jubiläum des Schweizer Schiesssportverbands</a:t>
            </a:r>
          </a:p>
        </p:txBody>
      </p:sp>
      <p:sp>
        <p:nvSpPr>
          <p:cNvPr id="17" name="Textfeld 16">
            <a:extLst>
              <a:ext uri="{FF2B5EF4-FFF2-40B4-BE49-F238E27FC236}">
                <a16:creationId xmlns:a16="http://schemas.microsoft.com/office/drawing/2014/main" id="{6F4DA252-B514-7137-D673-DCFD016CC76D}"/>
              </a:ext>
            </a:extLst>
          </p:cNvPr>
          <p:cNvSpPr txBox="1"/>
          <p:nvPr/>
        </p:nvSpPr>
        <p:spPr>
          <a:xfrm>
            <a:off x="722376" y="3900469"/>
            <a:ext cx="701801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b="1" dirty="0">
                <a:solidFill>
                  <a:srgbClr val="FFFFFF"/>
                </a:solidFill>
                <a:latin typeface="Flama Medium" panose="02000000000000000000" pitchFamily="50" charset="0"/>
              </a:rPr>
              <a:t>» Geschichte des wichtigsten Vereins des 19. und 20. Jahrhunderts </a:t>
            </a:r>
          </a:p>
          <a:p>
            <a:r>
              <a:rPr lang="de-CH" b="1" dirty="0">
                <a:solidFill>
                  <a:srgbClr val="FFFFFF"/>
                </a:solidFill>
                <a:latin typeface="Flama Medium" panose="02000000000000000000" pitchFamily="50" charset="0"/>
              </a:rPr>
              <a:t>» Von der Gründung des SSV 1824 bis heute </a:t>
            </a:r>
          </a:p>
          <a:p>
            <a:r>
              <a:rPr lang="de-CH" b="1" dirty="0">
                <a:solidFill>
                  <a:srgbClr val="FFFFFF"/>
                </a:solidFill>
                <a:latin typeface="Flama Medium" panose="02000000000000000000" pitchFamily="50" charset="0"/>
              </a:rPr>
              <a:t>» Hintergründe über den Bezug des Schützenwesens zur Politik </a:t>
            </a:r>
          </a:p>
          <a:p>
            <a:r>
              <a:rPr lang="de-CH" b="1" dirty="0">
                <a:solidFill>
                  <a:srgbClr val="FFFFFF"/>
                </a:solidFill>
                <a:latin typeface="Flama Medium" panose="02000000000000000000" pitchFamily="50" charset="0"/>
              </a:rPr>
              <a:t>» 860 Seiten mit Vorwort von Bundesrätin Viola </a:t>
            </a:r>
            <a:r>
              <a:rPr lang="de-CH" b="1" dirty="0" err="1">
                <a:solidFill>
                  <a:srgbClr val="FFFFFF"/>
                </a:solidFill>
                <a:latin typeface="Flama Medium" panose="02000000000000000000" pitchFamily="50" charset="0"/>
              </a:rPr>
              <a:t>Amherd</a:t>
            </a:r>
            <a:r>
              <a:rPr lang="de-CH" b="1" dirty="0">
                <a:solidFill>
                  <a:srgbClr val="FFFFFF"/>
                </a:solidFill>
                <a:latin typeface="Flama Medium" panose="02000000000000000000" pitchFamily="50" charset="0"/>
              </a:rPr>
              <a:t> </a:t>
            </a:r>
          </a:p>
        </p:txBody>
      </p:sp>
      <p:pic>
        <p:nvPicPr>
          <p:cNvPr id="35" name="Grafik 34">
            <a:extLst>
              <a:ext uri="{FF2B5EF4-FFF2-40B4-BE49-F238E27FC236}">
                <a16:creationId xmlns:a16="http://schemas.microsoft.com/office/drawing/2014/main" id="{C4B7C628-AD24-4D64-84C3-5CD234F4838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82862" y="5288927"/>
            <a:ext cx="2143927" cy="1522718"/>
          </a:xfrm>
          <a:prstGeom prst="rect">
            <a:avLst/>
          </a:prstGeom>
        </p:spPr>
      </p:pic>
      <p:sp>
        <p:nvSpPr>
          <p:cNvPr id="36" name="Textfeld 35">
            <a:extLst>
              <a:ext uri="{FF2B5EF4-FFF2-40B4-BE49-F238E27FC236}">
                <a16:creationId xmlns:a16="http://schemas.microsoft.com/office/drawing/2014/main" id="{C267A104-0EDC-94E3-F4A2-36A7D2C0F1F1}"/>
              </a:ext>
            </a:extLst>
          </p:cNvPr>
          <p:cNvSpPr txBox="1"/>
          <p:nvPr/>
        </p:nvSpPr>
        <p:spPr>
          <a:xfrm>
            <a:off x="646176" y="5780742"/>
            <a:ext cx="1041552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2400" b="1" i="0" u="none" strike="noStrike" baseline="0" dirty="0">
                <a:solidFill>
                  <a:srgbClr val="FFFFFF"/>
                </a:solidFill>
                <a:latin typeface="Flama"/>
              </a:rPr>
              <a:t>Hier bestellen:</a:t>
            </a:r>
            <a:endParaRPr lang="de-CH" sz="2400" b="0" i="0" u="none" strike="noStrike" baseline="0" dirty="0">
              <a:solidFill>
                <a:srgbClr val="FFFFFF"/>
              </a:solidFill>
              <a:latin typeface="Flama"/>
            </a:endParaRPr>
          </a:p>
          <a:p>
            <a:r>
              <a:rPr lang="de-CH" sz="2400" b="1" i="0" u="none" strike="noStrike" baseline="0" dirty="0">
                <a:solidFill>
                  <a:srgbClr val="EB9E8C"/>
                </a:solidFill>
                <a:latin typeface="Flama"/>
              </a:rPr>
              <a:t>shop.swissshooting.ch</a:t>
            </a:r>
            <a:endParaRPr lang="de-CH" sz="2400" dirty="0">
              <a:latin typeface="Flama Medium" panose="02000000000000000000" pitchFamily="50" charset="0"/>
            </a:endParaRPr>
          </a:p>
        </p:txBody>
      </p:sp>
      <p:sp>
        <p:nvSpPr>
          <p:cNvPr id="39" name="Textfeld 38">
            <a:extLst>
              <a:ext uri="{FF2B5EF4-FFF2-40B4-BE49-F238E27FC236}">
                <a16:creationId xmlns:a16="http://schemas.microsoft.com/office/drawing/2014/main" id="{EF21FC68-26E7-5BE6-DB8C-B131F1CD21C1}"/>
              </a:ext>
            </a:extLst>
          </p:cNvPr>
          <p:cNvSpPr txBox="1"/>
          <p:nvPr/>
        </p:nvSpPr>
        <p:spPr>
          <a:xfrm>
            <a:off x="9651374" y="3085376"/>
            <a:ext cx="2073813" cy="11849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de-CH" b="0" i="0" u="none" strike="noStrike" baseline="0" dirty="0">
                <a:latin typeface="Flama"/>
              </a:rPr>
              <a:t> </a:t>
            </a:r>
            <a:r>
              <a:rPr lang="de-CH" sz="3200" b="1" baseline="30000" dirty="0">
                <a:solidFill>
                  <a:srgbClr val="A20B27"/>
                </a:solidFill>
                <a:latin typeface="Flama Medium" panose="02000000000000000000"/>
              </a:rPr>
              <a:t>Jetzt kaufen! </a:t>
            </a:r>
            <a:endParaRPr lang="de-CH" sz="2400" b="1" i="0" u="none" strike="noStrike" baseline="30000" dirty="0">
              <a:solidFill>
                <a:srgbClr val="A20B27"/>
              </a:solidFill>
              <a:latin typeface="Flama Medium" panose="02000000000000000000"/>
            </a:endParaRPr>
          </a:p>
          <a:p>
            <a:pPr algn="ctr"/>
            <a:r>
              <a:rPr lang="de-CH" sz="1400" b="1" i="0" u="none" strike="noStrike" baseline="0" dirty="0">
                <a:latin typeface="Flama Medium" panose="02000000000000000000"/>
              </a:rPr>
              <a:t> </a:t>
            </a:r>
            <a:r>
              <a:rPr lang="de-CH" sz="4000" b="1" baseline="30000" dirty="0">
                <a:solidFill>
                  <a:srgbClr val="D73533"/>
                </a:solidFill>
                <a:latin typeface="Flama Medium" panose="02000000000000000000"/>
              </a:rPr>
              <a:t>CHF 69.- </a:t>
            </a:r>
          </a:p>
          <a:p>
            <a:pPr algn="ctr"/>
            <a:r>
              <a:rPr lang="de-CH" sz="2400" b="1" baseline="30000" dirty="0">
                <a:solidFill>
                  <a:srgbClr val="D73533"/>
                </a:solidFill>
                <a:latin typeface="Flama Medium" panose="02000000000000000000"/>
              </a:rPr>
              <a:t>im SSV-Webshop</a:t>
            </a:r>
            <a:endParaRPr lang="de-CH" sz="2400" b="1" i="0" u="none" strike="noStrike" baseline="30000" dirty="0">
              <a:solidFill>
                <a:srgbClr val="D73533"/>
              </a:solidFill>
              <a:latin typeface="Flama Medium" panose="02000000000000000000"/>
            </a:endParaRPr>
          </a:p>
        </p:txBody>
      </p:sp>
    </p:spTree>
    <p:extLst>
      <p:ext uri="{BB962C8B-B14F-4D97-AF65-F5344CB8AC3E}">
        <p14:creationId xmlns:p14="http://schemas.microsoft.com/office/powerpoint/2010/main" val="24674565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72</Words>
  <Application>Microsoft Office PowerPoint</Application>
  <PresentationFormat>Breitbild</PresentationFormat>
  <Paragraphs>11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6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8" baseType="lpstr">
      <vt:lpstr>Arial</vt:lpstr>
      <vt:lpstr>Calibri</vt:lpstr>
      <vt:lpstr>Calibri Light</vt:lpstr>
      <vt:lpstr>Flama</vt:lpstr>
      <vt:lpstr>Flama Medium</vt:lpstr>
      <vt:lpstr>Flame medium</vt:lpstr>
      <vt:lpstr>Office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Elena von Pfetten</dc:creator>
  <cp:lastModifiedBy>Markus Roth</cp:lastModifiedBy>
  <cp:revision>6</cp:revision>
  <dcterms:created xsi:type="dcterms:W3CDTF">2023-02-03T15:05:52Z</dcterms:created>
  <dcterms:modified xsi:type="dcterms:W3CDTF">2023-02-07T20:17:04Z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8e8e4f95-c86a-4355-b3fc-c1c18fb739fa_Enabled">
    <vt:lpwstr>true</vt:lpwstr>
  </property>
  <property fmtid="{D5CDD505-2E9C-101B-9397-08002B2CF9AE}" pid="3" name="MSIP_Label_8e8e4f95-c86a-4355-b3fc-c1c18fb739fa_SetDate">
    <vt:lpwstr>2023-02-03T16:14:58Z</vt:lpwstr>
  </property>
  <property fmtid="{D5CDD505-2E9C-101B-9397-08002B2CF9AE}" pid="4" name="MSIP_Label_8e8e4f95-c86a-4355-b3fc-c1c18fb739fa_Method">
    <vt:lpwstr>Standard</vt:lpwstr>
  </property>
  <property fmtid="{D5CDD505-2E9C-101B-9397-08002B2CF9AE}" pid="5" name="MSIP_Label_8e8e4f95-c86a-4355-b3fc-c1c18fb739fa_Name">
    <vt:lpwstr>External.Public</vt:lpwstr>
  </property>
  <property fmtid="{D5CDD505-2E9C-101B-9397-08002B2CF9AE}" pid="6" name="MSIP_Label_8e8e4f95-c86a-4355-b3fc-c1c18fb739fa_SiteId">
    <vt:lpwstr>f2fa7496-3af7-42c7-a036-5169143b03b0</vt:lpwstr>
  </property>
  <property fmtid="{D5CDD505-2E9C-101B-9397-08002B2CF9AE}" pid="7" name="MSIP_Label_8e8e4f95-c86a-4355-b3fc-c1c18fb739fa_ActionId">
    <vt:lpwstr>5ffd2c47-614d-4a0d-b041-b63a09f2fcb2</vt:lpwstr>
  </property>
  <property fmtid="{D5CDD505-2E9C-101B-9397-08002B2CF9AE}" pid="8" name="MSIP_Label_8e8e4f95-c86a-4355-b3fc-c1c18fb739fa_ContentBits">
    <vt:lpwstr>0</vt:lpwstr>
  </property>
</Properties>
</file>