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3B63A-B28D-0FF8-8B8C-E606E1CB9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DFD4DC-28E5-B5A6-8ABA-3528E52CE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464A67-6AFC-F7F4-3DCE-ECEDE5BE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22EDF1-4E5A-F59E-00A9-E636CD39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9AA4B2-A185-0743-CEF2-91036B92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23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ED9E7-6E29-D1B5-2A0A-EDE80ED7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C18EF2-5696-7A2A-FB26-9FF0846C6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BE9D1F-6186-7271-2DB8-385EBEBE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5A9E05-49E7-DA84-123B-6C44E087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44610-5404-4C91-22A8-C5CAFCE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09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184905-EA30-6516-7566-10C15D4C0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99B442-986B-6E69-B65B-9629FFB24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1EE875-9403-340A-1104-0362D5DC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0001CB-FEE4-3964-3A50-F39F9CA2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4CF24-ADE9-E65B-3CAF-17FC95C2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998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F89EC-E953-DFF9-A5DB-53CECD16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620B7B-BC0E-9B6F-A325-5A56A8BF9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E75288-2217-D246-F3B5-B5C28E8D5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A92B18-F870-D846-8517-D163ABD4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E077A2-7FC2-FEA4-31DE-93E4BA90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779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AC812-F3A6-2C6E-67F0-4DC7C30F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89A9B7-AD48-1447-D4D6-868C8714C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604F09-E824-58A2-5364-F4868600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3F934E-3D1E-7739-3F2A-30F0D52A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C457A8-419B-DE79-DC1B-DD00AFA9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626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E8512-4DC5-409D-FE34-DD197D34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1B4B-4AAC-3C80-4C2C-93CFC1A1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3C0CDB-401A-70A3-9C3E-9136A1988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9A6B1F-F4C8-BF98-BFD0-C0D36BEFB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A5B371-C690-5D78-101B-C773E602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2534EE-5B15-F70E-D7EA-96680451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875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508D9-46E6-1CF1-E02B-DFAEAA802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7F3447-28CA-B4B5-394C-ACD41284D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105692-B129-175B-22A9-901C87CAD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7EEFE8-96DE-6C61-0732-5A9E8B685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368419-F9EC-AF9C-BA66-D4D6CC02F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7612747-9341-7C69-4F0F-319E66BA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2A52A5-562F-A20B-16A8-D4134F27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099FAB-166B-26DB-3CC9-7EBEF3371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945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A064C-8282-F02D-966B-22DD84EE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A3E960-36BB-3DC4-4444-E1C58CF8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9719C9-2BDD-A23F-6E22-E5DC6839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0506689-AB30-6AB6-B1D9-4104D447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35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9F196F-7F25-F5B9-070E-F7F3CB4A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F01CD0-9754-4864-CE00-AF992F32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734AF6-70E8-62CE-978C-E338E74B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108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972A1-341C-9083-B366-CDCEEF7E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B2273A-5212-8C4F-0BA3-6F0833449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CD0CE8-372C-41F0-B8B2-BE8B9E0B0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F2C608-7EC6-A35E-76DA-E5370022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998056-1AF4-893E-B401-F27F52AB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DB413A-8191-47D0-F188-B07E9806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44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566BF-3F1E-932E-A2F6-18300EE2B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E815F4-A877-7ABC-68A8-B50CD4D4C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725BBA-94E3-8B39-4C4F-ECB308677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3A86BF-7477-3B79-396C-0D5312B5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E56E72-66D8-C627-B1A3-2F2E81EA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6A4FE9-E5D7-148C-B911-DFE020DD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793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29620E-FB1A-AF6F-9D1B-6C8773B7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EC4BFA-302B-6DD6-B4BF-376792D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193975-95AE-E19E-F703-CFA361503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C88B46-09BA-4A48-527F-1AB00CBB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9861E7-C638-96DC-624E-5BC6856D4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F279E7D-DE2B-AD14-8927-5BEAA4D050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96" b="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A00B5D0-6B70-B986-1BEB-D5D281AC3015}"/>
              </a:ext>
            </a:extLst>
          </p:cNvPr>
          <p:cNvSpPr txBox="1"/>
          <p:nvPr/>
        </p:nvSpPr>
        <p:spPr>
          <a:xfrm>
            <a:off x="527050" y="154857"/>
            <a:ext cx="1125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7200" b="0" i="0" u="none" strike="noStrike" baseline="0" dirty="0">
                <a:solidFill>
                  <a:srgbClr val="000000"/>
                </a:solidFill>
                <a:latin typeface="Flama"/>
              </a:rPr>
              <a:t> </a:t>
            </a:r>
            <a:r>
              <a:rPr lang="de-CH" sz="7000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Jubiläumswettkampf</a:t>
            </a:r>
            <a:r>
              <a:rPr lang="de-CH" sz="7000" b="1" i="0" u="none" strike="noStrike" baseline="0" dirty="0">
                <a:solidFill>
                  <a:srgbClr val="FFFFFF"/>
                </a:solidFill>
                <a:latin typeface="Flama"/>
              </a:rPr>
              <a:t> 2024</a:t>
            </a:r>
            <a:endParaRPr lang="de-CH" sz="70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4EC992C-6868-6D1F-39C2-F2F4E6DABD24}"/>
              </a:ext>
            </a:extLst>
          </p:cNvPr>
          <p:cNvSpPr txBox="1"/>
          <p:nvPr/>
        </p:nvSpPr>
        <p:spPr>
          <a:xfrm>
            <a:off x="723900" y="1264920"/>
            <a:ext cx="1125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800" b="0" i="0" u="none" strike="noStrike" baseline="0" dirty="0">
                <a:solidFill>
                  <a:srgbClr val="000000"/>
                </a:solidFill>
                <a:latin typeface="Flama"/>
              </a:rPr>
              <a:t> </a:t>
            </a:r>
            <a:r>
              <a:rPr lang="de-CH" sz="3600" b="1" i="0" u="none" strike="noStrike" baseline="0" dirty="0">
                <a:solidFill>
                  <a:srgbClr val="FFFFFF"/>
                </a:solidFill>
                <a:latin typeface="Flame medium"/>
              </a:rPr>
              <a:t>vom 15. März 2023 bis 15. Mai 2024 in allen Disziplinen</a:t>
            </a:r>
            <a:endParaRPr lang="de-CH" sz="3600" dirty="0">
              <a:latin typeface="Flame medium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94D9715-083F-B1D5-EDB8-32855EAFF371}"/>
              </a:ext>
            </a:extLst>
          </p:cNvPr>
          <p:cNvSpPr txBox="1"/>
          <p:nvPr/>
        </p:nvSpPr>
        <p:spPr>
          <a:xfrm>
            <a:off x="722376" y="2097589"/>
            <a:ext cx="58140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600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Gewehr 10/50/300m </a:t>
            </a:r>
            <a:endParaRPr lang="de-CH" sz="2600" b="0" i="0" u="none" strike="noStrike" baseline="0" dirty="0">
              <a:solidFill>
                <a:srgbClr val="FFFFFF"/>
              </a:solidFill>
              <a:latin typeface="Flama Medium" panose="02000000000000000000" pitchFamily="50" charset="0"/>
            </a:endParaRPr>
          </a:p>
          <a:p>
            <a:r>
              <a:rPr lang="de-CH" sz="2600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Pistole 10/25/50m </a:t>
            </a:r>
            <a:endParaRPr lang="de-CH" sz="2600" b="0" i="0" u="none" strike="noStrike" baseline="0" dirty="0">
              <a:solidFill>
                <a:srgbClr val="FFFFFF"/>
              </a:solidFill>
              <a:latin typeface="Flama Medium" panose="02000000000000000000" pitchFamily="50" charset="0"/>
            </a:endParaRPr>
          </a:p>
          <a:p>
            <a:r>
              <a:rPr lang="de-CH" sz="2600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inkl. Auflageschiessen</a:t>
            </a:r>
            <a:endParaRPr lang="de-CH" sz="2600" dirty="0">
              <a:latin typeface="Flama Medium" panose="02000000000000000000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F4DA252-B514-7137-D673-DCFD016CC76D}"/>
              </a:ext>
            </a:extLst>
          </p:cNvPr>
          <p:cNvSpPr txBox="1"/>
          <p:nvPr/>
        </p:nvSpPr>
        <p:spPr>
          <a:xfrm>
            <a:off x="722376" y="3641649"/>
            <a:ext cx="9145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» Alle Teilnehmer erhalten die Jubiläumsmedaille </a:t>
            </a:r>
            <a:endParaRPr lang="de-CH" b="0" i="0" u="none" strike="noStrike" baseline="0" dirty="0">
              <a:solidFill>
                <a:srgbClr val="FFFFFF"/>
              </a:solidFill>
              <a:latin typeface="Flama Medium" panose="02000000000000000000" pitchFamily="50" charset="0"/>
            </a:endParaRPr>
          </a:p>
          <a:p>
            <a:r>
              <a:rPr lang="de-CH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» Ab 3 gelösten Standblätter erhalten die Schützinnen und Schützen die exklusive Sondermünze «200 Jahre SSV» </a:t>
            </a:r>
            <a:endParaRPr lang="de-CH" b="0" i="0" u="none" strike="noStrike" baseline="0" dirty="0">
              <a:solidFill>
                <a:srgbClr val="FFFFFF"/>
              </a:solidFill>
              <a:latin typeface="Flama Medium" panose="02000000000000000000" pitchFamily="50" charset="0"/>
            </a:endParaRPr>
          </a:p>
          <a:p>
            <a:r>
              <a:rPr lang="de-CH" b="1" i="0" u="none" strike="noStrike" baseline="0" dirty="0">
                <a:solidFill>
                  <a:srgbClr val="FFFFFF"/>
                </a:solidFill>
                <a:latin typeface="Flama Medium" panose="02000000000000000000" pitchFamily="50" charset="0"/>
              </a:rPr>
              <a:t>» Final am grossen Jubiläumsfest in Aarau am Samstag, 17. August 2024</a:t>
            </a:r>
            <a:endParaRPr lang="de-CH" dirty="0">
              <a:latin typeface="Flama Medium" panose="02000000000000000000" pitchFamily="50" charset="0"/>
            </a:endParaRP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4B7C628-AD24-4D64-84C3-5CD234F48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862" y="5288927"/>
            <a:ext cx="2143927" cy="1522718"/>
          </a:xfrm>
          <a:prstGeom prst="rect">
            <a:avLst/>
          </a:prstGeom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C267A104-0EDC-94E3-F4A2-36A7D2C0F1F1}"/>
              </a:ext>
            </a:extLst>
          </p:cNvPr>
          <p:cNvSpPr txBox="1"/>
          <p:nvPr/>
        </p:nvSpPr>
        <p:spPr>
          <a:xfrm>
            <a:off x="1878178" y="5966756"/>
            <a:ext cx="10415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800" b="1" i="0" u="none" strike="noStrike" baseline="0" dirty="0">
                <a:solidFill>
                  <a:srgbClr val="FFFFFF"/>
                </a:solidFill>
                <a:latin typeface="Flama"/>
              </a:rPr>
              <a:t>Weitere Informationen unter:</a:t>
            </a:r>
            <a:endParaRPr lang="de-CH" sz="1800" b="0" i="0" u="none" strike="noStrike" baseline="0" dirty="0">
              <a:solidFill>
                <a:srgbClr val="FFFFFF"/>
              </a:solidFill>
              <a:latin typeface="Flama"/>
            </a:endParaRPr>
          </a:p>
          <a:p>
            <a:r>
              <a:rPr lang="de-CH" sz="1800" b="1" i="0" u="none" strike="noStrike" baseline="0" dirty="0">
                <a:solidFill>
                  <a:srgbClr val="EB9E8C"/>
                </a:solidFill>
                <a:latin typeface="Flama"/>
              </a:rPr>
              <a:t>swissshooting.ch</a:t>
            </a:r>
            <a:endParaRPr lang="de-CH" sz="2000" dirty="0">
              <a:latin typeface="Flama Medium" panose="02000000000000000000" pitchFamily="50" charset="0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914AFE5-3D2E-7290-2073-CBB717420DBC}"/>
              </a:ext>
            </a:extLst>
          </p:cNvPr>
          <p:cNvSpPr/>
          <p:nvPr/>
        </p:nvSpPr>
        <p:spPr>
          <a:xfrm>
            <a:off x="9507112" y="2104811"/>
            <a:ext cx="2192532" cy="21925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C55F49AB-9288-5B26-47E7-3AB6EFC90C62}"/>
              </a:ext>
            </a:extLst>
          </p:cNvPr>
          <p:cNvSpPr/>
          <p:nvPr/>
        </p:nvSpPr>
        <p:spPr>
          <a:xfrm>
            <a:off x="9581113" y="2178812"/>
            <a:ext cx="2044530" cy="2044530"/>
          </a:xfrm>
          <a:prstGeom prst="ellipse">
            <a:avLst/>
          </a:prstGeom>
          <a:noFill/>
          <a:ln>
            <a:solidFill>
              <a:srgbClr val="A40B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F21FC68-26E7-5BE6-DB8C-B131F1CD21C1}"/>
              </a:ext>
            </a:extLst>
          </p:cNvPr>
          <p:cNvSpPr txBox="1"/>
          <p:nvPr/>
        </p:nvSpPr>
        <p:spPr>
          <a:xfrm>
            <a:off x="9558560" y="2790087"/>
            <a:ext cx="21925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i="0" u="none" strike="noStrike" baseline="0" dirty="0">
                <a:solidFill>
                  <a:srgbClr val="A3032B"/>
                </a:solidFill>
                <a:latin typeface="Flama"/>
              </a:rPr>
              <a:t>17 Franken</a:t>
            </a:r>
            <a:endParaRPr lang="de-CH" sz="3200" b="0" i="0" u="none" strike="noStrike" baseline="0" dirty="0">
              <a:solidFill>
                <a:srgbClr val="A3032B"/>
              </a:solidFill>
              <a:latin typeface="Flama"/>
            </a:endParaRPr>
          </a:p>
          <a:p>
            <a:pPr algn="ctr"/>
            <a:r>
              <a:rPr lang="de-CH" sz="2000" b="1" i="0" u="none" strike="noStrike" baseline="0" dirty="0">
                <a:solidFill>
                  <a:srgbClr val="DC403E"/>
                </a:solidFill>
                <a:latin typeface="Flama"/>
              </a:rPr>
              <a:t>pro Standblatt*</a:t>
            </a:r>
            <a:endParaRPr lang="de-CH" sz="2000" dirty="0">
              <a:latin typeface="Flama Medium" panose="02000000000000000000" pitchFamily="50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A5C54425-DE72-0EE2-C3F4-3B3EADC2FD1C}"/>
              </a:ext>
            </a:extLst>
          </p:cNvPr>
          <p:cNvSpPr txBox="1"/>
          <p:nvPr/>
        </p:nvSpPr>
        <p:spPr>
          <a:xfrm>
            <a:off x="1826565" y="5676714"/>
            <a:ext cx="10415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0" i="0" u="none" strike="noStrike" baseline="0" dirty="0">
                <a:solidFill>
                  <a:srgbClr val="000000"/>
                </a:solidFill>
                <a:latin typeface="Flama"/>
              </a:rPr>
              <a:t> </a:t>
            </a:r>
            <a:r>
              <a:rPr lang="de-CH" sz="1400" b="1" i="0" u="none" strike="noStrike" baseline="0" dirty="0">
                <a:solidFill>
                  <a:srgbClr val="FFFFFF"/>
                </a:solidFill>
                <a:latin typeface="Flama"/>
              </a:rPr>
              <a:t>*ohne Munition / Der Jubiläumswettkampf ist lizenzpflichtig</a:t>
            </a:r>
            <a:endParaRPr lang="de-CH" sz="1400" dirty="0">
              <a:latin typeface="Flama Medium" panose="02000000000000000000" pitchFamily="50" charset="0"/>
            </a:endParaRPr>
          </a:p>
        </p:txBody>
      </p:sp>
      <p:pic>
        <p:nvPicPr>
          <p:cNvPr id="42" name="Grafik 41">
            <a:extLst>
              <a:ext uri="{FF2B5EF4-FFF2-40B4-BE49-F238E27FC236}">
                <a16:creationId xmlns:a16="http://schemas.microsoft.com/office/drawing/2014/main" id="{C6CF6F39-E3B3-EFBC-E3FA-DE6A8BA609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5394872"/>
            <a:ext cx="1155802" cy="115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45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Flama</vt:lpstr>
      <vt:lpstr>Flama Medium</vt:lpstr>
      <vt:lpstr>Flame medium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Elena von Pfetten</dc:creator>
  <cp:lastModifiedBy>Markus Roth</cp:lastModifiedBy>
  <cp:revision>3</cp:revision>
  <dcterms:created xsi:type="dcterms:W3CDTF">2023-02-03T15:05:52Z</dcterms:created>
  <dcterms:modified xsi:type="dcterms:W3CDTF">2023-02-07T20:17:52Z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8e4f95-c86a-4355-b3fc-c1c18fb739fa_Enabled">
    <vt:lpwstr>true</vt:lpwstr>
  </property>
  <property fmtid="{D5CDD505-2E9C-101B-9397-08002B2CF9AE}" pid="3" name="MSIP_Label_8e8e4f95-c86a-4355-b3fc-c1c18fb739fa_SetDate">
    <vt:lpwstr>2023-02-03T16:14:58Z</vt:lpwstr>
  </property>
  <property fmtid="{D5CDD505-2E9C-101B-9397-08002B2CF9AE}" pid="4" name="MSIP_Label_8e8e4f95-c86a-4355-b3fc-c1c18fb739fa_Method">
    <vt:lpwstr>Standard</vt:lpwstr>
  </property>
  <property fmtid="{D5CDD505-2E9C-101B-9397-08002B2CF9AE}" pid="5" name="MSIP_Label_8e8e4f95-c86a-4355-b3fc-c1c18fb739fa_Name">
    <vt:lpwstr>External.Public</vt:lpwstr>
  </property>
  <property fmtid="{D5CDD505-2E9C-101B-9397-08002B2CF9AE}" pid="6" name="MSIP_Label_8e8e4f95-c86a-4355-b3fc-c1c18fb739fa_SiteId">
    <vt:lpwstr>f2fa7496-3af7-42c7-a036-5169143b03b0</vt:lpwstr>
  </property>
  <property fmtid="{D5CDD505-2E9C-101B-9397-08002B2CF9AE}" pid="7" name="MSIP_Label_8e8e4f95-c86a-4355-b3fc-c1c18fb739fa_ActionId">
    <vt:lpwstr>5ffd2c47-614d-4a0d-b041-b63a09f2fcb2</vt:lpwstr>
  </property>
  <property fmtid="{D5CDD505-2E9C-101B-9397-08002B2CF9AE}" pid="8" name="MSIP_Label_8e8e4f95-c86a-4355-b3fc-c1c18fb739fa_ContentBits">
    <vt:lpwstr>0</vt:lpwstr>
  </property>
</Properties>
</file>